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62" r:id="rId5"/>
    <p:sldId id="352" r:id="rId6"/>
    <p:sldId id="353" r:id="rId7"/>
    <p:sldId id="355" r:id="rId8"/>
    <p:sldId id="356" r:id="rId9"/>
    <p:sldId id="272" r:id="rId10"/>
  </p:sldIdLst>
  <p:sldSz cx="12192000" cy="6858000"/>
  <p:notesSz cx="6858000" cy="9144000"/>
  <p:custDataLst>
    <p:tags r:id="rId1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52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gs" Target="tags/tag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6"/>
        <p:cNvGrpSpPr/>
        <p:nvPr/>
      </p:nvGrpSpPr>
      <p:grpSpPr>
        <a:xfrm>
          <a:off x="0" y="0"/>
          <a:ext cx="0" cy="0"/>
          <a:chOff x="0" y="0"/>
          <a:chExt cx="0" cy="0"/>
        </a:xfrm>
      </p:grpSpPr>
      <p:sp>
        <p:nvSpPr>
          <p:cNvPr id="267" name="Google Shape;26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Opening Slide (with Footer)</a:t>
            </a:r>
            <a:endParaRPr dirty="0"/>
          </a:p>
        </p:txBody>
      </p:sp>
      <p:sp>
        <p:nvSpPr>
          <p:cNvPr id="269" name="Google Shape;26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
        <p:cNvGrpSpPr/>
        <p:nvPr/>
      </p:nvGrpSpPr>
      <p:grpSpPr>
        <a:xfrm>
          <a:off x="0" y="0"/>
          <a:ext cx="0" cy="0"/>
          <a:chOff x="0" y="0"/>
          <a:chExt cx="0" cy="0"/>
        </a:xfrm>
      </p:grpSpPr>
      <p:sp>
        <p:nvSpPr>
          <p:cNvPr id="354" name="Google Shape;3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Divider Slide or image callout slide, with line drawings. Line drawings are copy/pasted into presentation and can be easily removed. To replace photo, right-click and select “change picture”/ To recrop, right-click and select “crop”.</a:t>
            </a:r>
            <a:endParaRPr lang="en-US"/>
          </a:p>
        </p:txBody>
      </p:sp>
      <p:sp>
        <p:nvSpPr>
          <p:cNvPr id="356" name="Google Shape;35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
        <p:cNvGrpSpPr/>
        <p:nvPr/>
      </p:nvGrpSpPr>
      <p:grpSpPr>
        <a:xfrm>
          <a:off x="0" y="0"/>
          <a:ext cx="0" cy="0"/>
          <a:chOff x="0" y="0"/>
          <a:chExt cx="0" cy="0"/>
        </a:xfrm>
      </p:grpSpPr>
      <p:sp>
        <p:nvSpPr>
          <p:cNvPr id="354" name="Google Shape;3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Divider Slide or image callout slide, with line drawings. Line drawings are copy/pasted into presentation and can be easily removed. To replace photo, right-click and select “change picture”/ To recrop, right-click and select “crop”.</a:t>
            </a:r>
            <a:endParaRPr lang="en-US"/>
          </a:p>
        </p:txBody>
      </p:sp>
      <p:sp>
        <p:nvSpPr>
          <p:cNvPr id="356" name="Google Shape;35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
        <p:cNvGrpSpPr/>
        <p:nvPr/>
      </p:nvGrpSpPr>
      <p:grpSpPr>
        <a:xfrm>
          <a:off x="0" y="0"/>
          <a:ext cx="0" cy="0"/>
          <a:chOff x="0" y="0"/>
          <a:chExt cx="0" cy="0"/>
        </a:xfrm>
      </p:grpSpPr>
      <p:sp>
        <p:nvSpPr>
          <p:cNvPr id="354" name="Google Shape;3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Divider Slide or image callout slide, with line drawings. Line drawings are copy/pasted into presentation and can be easily removed. To replace photo, right-click and select “change picture”/ To recrop, right-click and select “crop”.</a:t>
            </a:r>
            <a:endParaRPr lang="en-US"/>
          </a:p>
        </p:txBody>
      </p:sp>
      <p:sp>
        <p:nvSpPr>
          <p:cNvPr id="356" name="Google Shape;35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
        <p:cNvGrpSpPr/>
        <p:nvPr/>
      </p:nvGrpSpPr>
      <p:grpSpPr>
        <a:xfrm>
          <a:off x="0" y="0"/>
          <a:ext cx="0" cy="0"/>
          <a:chOff x="0" y="0"/>
          <a:chExt cx="0" cy="0"/>
        </a:xfrm>
      </p:grpSpPr>
      <p:sp>
        <p:nvSpPr>
          <p:cNvPr id="354" name="Google Shape;3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Divider Slide or image callout slide, with line drawings. Line drawings are copy/pasted into presentation and can be easily removed. To replace photo, right-click and select “change picture”/ To recrop, right-click and select “crop”.</a:t>
            </a:r>
            <a:endParaRPr lang="en-US"/>
          </a:p>
        </p:txBody>
      </p:sp>
      <p:sp>
        <p:nvSpPr>
          <p:cNvPr id="356" name="Google Shape;35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
        <p:cNvGrpSpPr/>
        <p:nvPr/>
      </p:nvGrpSpPr>
      <p:grpSpPr>
        <a:xfrm>
          <a:off x="0" y="0"/>
          <a:ext cx="0" cy="0"/>
          <a:chOff x="0" y="0"/>
          <a:chExt cx="0" cy="0"/>
        </a:xfrm>
      </p:grpSpPr>
      <p:sp>
        <p:nvSpPr>
          <p:cNvPr id="354" name="Google Shape;3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Divider Slide or image callout slide, with line drawings. Line drawings are copy/pasted into presentation and can be easily removed. To replace photo, right-click and select “change picture”/ To recrop, right-click and select “crop”.</a:t>
            </a:r>
            <a:endParaRPr lang="en-US"/>
          </a:p>
        </p:txBody>
      </p:sp>
      <p:sp>
        <p:nvSpPr>
          <p:cNvPr id="356" name="Google Shape;35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9"/>
        <p:cNvGrpSpPr/>
        <p:nvPr/>
      </p:nvGrpSpPr>
      <p:grpSpPr>
        <a:xfrm>
          <a:off x="0" y="0"/>
          <a:ext cx="0" cy="0"/>
          <a:chOff x="0" y="0"/>
          <a:chExt cx="0" cy="0"/>
        </a:xfrm>
      </p:grpSpPr>
      <p:sp>
        <p:nvSpPr>
          <p:cNvPr id="480" name="Google Shape;48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1" name="Google Shape;48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Presentation Title Slide - single line title">
  <p:cSld name="TITLE">
    <p:spTree>
      <p:nvGrpSpPr>
        <p:cNvPr id="1" name="Shape 15"/>
        <p:cNvGrpSpPr/>
        <p:nvPr/>
      </p:nvGrpSpPr>
      <p:grpSpPr>
        <a:xfrm>
          <a:off x="0" y="0"/>
          <a:ext cx="0" cy="0"/>
          <a:chOff x="0" y="0"/>
          <a:chExt cx="0" cy="0"/>
        </a:xfrm>
      </p:grpSpPr>
      <p:pic>
        <p:nvPicPr>
          <p:cNvPr id="16" name="Google Shape;16;p33"/>
          <p:cNvPicPr preferRelativeResize="0"/>
          <p:nvPr/>
        </p:nvPicPr>
        <p:blipFill rotWithShape="1">
          <a:blip r:embed="rId2"/>
          <a:srcRect/>
          <a:stretch>
            <a:fillRect/>
          </a:stretch>
        </p:blipFill>
        <p:spPr>
          <a:xfrm>
            <a:off x="0" y="-71919"/>
            <a:ext cx="12320789" cy="7020239"/>
          </a:xfrm>
          <a:prstGeom prst="rect">
            <a:avLst/>
          </a:prstGeom>
          <a:noFill/>
          <a:ln>
            <a:noFill/>
          </a:ln>
        </p:spPr>
      </p:pic>
      <p:sp>
        <p:nvSpPr>
          <p:cNvPr id="17" name="Google Shape;17;p33"/>
          <p:cNvSpPr txBox="1">
            <a:spLocks noGrp="1"/>
          </p:cNvSpPr>
          <p:nvPr>
            <p:ph type="ctrTitle"/>
          </p:nvPr>
        </p:nvSpPr>
        <p:spPr>
          <a:xfrm>
            <a:off x="832213" y="1808155"/>
            <a:ext cx="10798133"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Verdana" panose="020B0604030504040204"/>
              <a:buNone/>
              <a:defRPr sz="5400" b="0" i="0">
                <a:solidFill>
                  <a:schemeClr val="lt1"/>
                </a:solidFill>
                <a:latin typeface="Verdana" panose="020B0604030504040204"/>
                <a:ea typeface="Verdana" panose="020B0604030504040204"/>
                <a:cs typeface="Verdana" panose="020B0604030504040204"/>
                <a:sym typeface="Verdana" panose="020B060403050404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3"/>
          <p:cNvSpPr txBox="1">
            <a:spLocks noGrp="1"/>
          </p:cNvSpPr>
          <p:nvPr>
            <p:ph type="subTitle" idx="1"/>
          </p:nvPr>
        </p:nvSpPr>
        <p:spPr>
          <a:xfrm>
            <a:off x="832213" y="4342317"/>
            <a:ext cx="9767294"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400"/>
              <a:buNone/>
              <a:defRPr sz="2400">
                <a:solidFill>
                  <a:schemeClr val="lt2"/>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 name="Google Shape;19;p33"/>
          <p:cNvPicPr preferRelativeResize="0"/>
          <p:nvPr/>
        </p:nvPicPr>
        <p:blipFill rotWithShape="1">
          <a:blip r:embed="rId3"/>
          <a:srcRect/>
          <a:stretch>
            <a:fillRect/>
          </a:stretch>
        </p:blipFill>
        <p:spPr>
          <a:xfrm>
            <a:off x="832213" y="719367"/>
            <a:ext cx="2461188" cy="85683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9"/>
        <p:cNvGrpSpPr/>
        <p:nvPr/>
      </p:nvGrpSpPr>
      <p:grpSpPr>
        <a:xfrm>
          <a:off x="0" y="0"/>
          <a:ext cx="0" cy="0"/>
          <a:chOff x="0" y="0"/>
          <a:chExt cx="0" cy="0"/>
        </a:xfrm>
      </p:grpSpPr>
      <p:pic>
        <p:nvPicPr>
          <p:cNvPr id="130" name="Google Shape;130;p48"/>
          <p:cNvPicPr preferRelativeResize="0"/>
          <p:nvPr/>
        </p:nvPicPr>
        <p:blipFill rotWithShape="1">
          <a:blip r:embed="rId2"/>
          <a:srcRect t="2624" r="45446" b="3313"/>
          <a:stretch>
            <a:fillRect/>
          </a:stretch>
        </p:blipFill>
        <p:spPr>
          <a:xfrm>
            <a:off x="-68494" y="-1"/>
            <a:ext cx="4840519" cy="6858001"/>
          </a:xfrm>
          <a:prstGeom prst="rect">
            <a:avLst/>
          </a:prstGeom>
          <a:noFill/>
          <a:ln>
            <a:noFill/>
          </a:ln>
        </p:spPr>
      </p:pic>
      <p:sp>
        <p:nvSpPr>
          <p:cNvPr id="131" name="Google Shape;131;p48"/>
          <p:cNvSpPr txBox="1">
            <a:spLocks noGrp="1"/>
          </p:cNvSpPr>
          <p:nvPr>
            <p:ph type="title"/>
          </p:nvPr>
        </p:nvSpPr>
        <p:spPr>
          <a:xfrm>
            <a:off x="836612" y="1220602"/>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Verdana" panose="020B060403050404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48"/>
          <p:cNvSpPr>
            <a:spLocks noGrp="1"/>
          </p:cNvSpPr>
          <p:nvPr>
            <p:ph type="pic" idx="2"/>
          </p:nvPr>
        </p:nvSpPr>
        <p:spPr>
          <a:xfrm>
            <a:off x="5183188" y="987425"/>
            <a:ext cx="6172200" cy="4873625"/>
          </a:xfrm>
          <a:prstGeom prst="rect">
            <a:avLst/>
          </a:prstGeom>
          <a:noFill/>
          <a:ln>
            <a:noFill/>
          </a:ln>
        </p:spPr>
      </p:sp>
      <p:sp>
        <p:nvSpPr>
          <p:cNvPr id="133" name="Google Shape;133;p48"/>
          <p:cNvSpPr txBox="1">
            <a:spLocks noGrp="1"/>
          </p:cNvSpPr>
          <p:nvPr>
            <p:ph type="body" idx="1"/>
          </p:nvPr>
        </p:nvSpPr>
        <p:spPr>
          <a:xfrm>
            <a:off x="836611" y="312286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134" name="Google Shape;134;p48"/>
          <p:cNvSpPr txBox="1">
            <a:spLocks noGrp="1"/>
          </p:cNvSpPr>
          <p:nvPr>
            <p:ph type="dt" idx="10"/>
          </p:nvPr>
        </p:nvSpPr>
        <p:spPr>
          <a:xfrm>
            <a:off x="910118" y="6233062"/>
            <a:ext cx="11712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48"/>
          <p:cNvSpPr txBox="1">
            <a:spLocks noGrp="1"/>
          </p:cNvSpPr>
          <p:nvPr>
            <p:ph type="ftr" idx="11"/>
          </p:nvPr>
        </p:nvSpPr>
        <p:spPr>
          <a:xfrm>
            <a:off x="2435833" y="622210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48"/>
          <p:cNvSpPr txBox="1">
            <a:spLocks noGrp="1"/>
          </p:cNvSpPr>
          <p:nvPr>
            <p:ph type="sldNum" idx="12"/>
          </p:nvPr>
        </p:nvSpPr>
        <p:spPr>
          <a:xfrm>
            <a:off x="8898277" y="62037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marL="0" lvl="1"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2pPr>
            <a:lvl3pPr marL="0" lvl="2"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3pPr>
            <a:lvl4pPr marL="0" lvl="3"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4pPr>
            <a:lvl5pPr marL="0" lvl="4"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5pPr>
            <a:lvl6pPr marL="0" lvl="5"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6pPr>
            <a:lvl7pPr marL="0" lvl="6"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7pPr>
            <a:lvl8pPr marL="0" lvl="7"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8pPr>
            <a:lvl9pPr marL="0" lvl="8"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fld>
            <a:endParaRPr lang="en-US"/>
          </a:p>
        </p:txBody>
      </p:sp>
      <p:cxnSp>
        <p:nvCxnSpPr>
          <p:cNvPr id="137" name="Google Shape;137;p48"/>
          <p:cNvCxnSpPr/>
          <p:nvPr/>
        </p:nvCxnSpPr>
        <p:spPr>
          <a:xfrm rot="10800000" flipH="1">
            <a:off x="1000017" y="6568888"/>
            <a:ext cx="10630329" cy="39573"/>
          </a:xfrm>
          <a:prstGeom prst="straightConnector1">
            <a:avLst/>
          </a:prstGeom>
          <a:noFill/>
          <a:ln w="12700" cap="flat" cmpd="sng">
            <a:solidFill>
              <a:schemeClr val="dk2"/>
            </a:solidFill>
            <a:prstDash val="solid"/>
            <a:miter lim="800000"/>
            <a:headEnd type="none" w="sm" len="sm"/>
            <a:tailEnd type="none" w="sm" len="sm"/>
          </a:ln>
        </p:spPr>
      </p:cxnSp>
      <p:cxnSp>
        <p:nvCxnSpPr>
          <p:cNvPr id="138" name="Google Shape;138;p48"/>
          <p:cNvCxnSpPr/>
          <p:nvPr/>
        </p:nvCxnSpPr>
        <p:spPr>
          <a:xfrm>
            <a:off x="2145905" y="6333432"/>
            <a:ext cx="0" cy="257534"/>
          </a:xfrm>
          <a:prstGeom prst="straightConnector1">
            <a:avLst/>
          </a:prstGeom>
          <a:noFill/>
          <a:ln w="12700" cap="flat" cmpd="sng">
            <a:solidFill>
              <a:schemeClr val="dk2"/>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ray Sidebar">
  <p:cSld name="Gray Sidebar">
    <p:spTree>
      <p:nvGrpSpPr>
        <p:cNvPr id="1" name="Shape 139"/>
        <p:cNvGrpSpPr/>
        <p:nvPr/>
      </p:nvGrpSpPr>
      <p:grpSpPr>
        <a:xfrm>
          <a:off x="0" y="0"/>
          <a:ext cx="0" cy="0"/>
          <a:chOff x="0" y="0"/>
          <a:chExt cx="0" cy="0"/>
        </a:xfrm>
      </p:grpSpPr>
      <p:pic>
        <p:nvPicPr>
          <p:cNvPr id="140" name="Google Shape;140;p49"/>
          <p:cNvPicPr preferRelativeResize="0"/>
          <p:nvPr/>
        </p:nvPicPr>
        <p:blipFill rotWithShape="1">
          <a:blip r:embed="rId2"/>
          <a:srcRect t="2624" r="45446" b="3313"/>
          <a:stretch>
            <a:fillRect/>
          </a:stretch>
        </p:blipFill>
        <p:spPr>
          <a:xfrm>
            <a:off x="-68494" y="-1"/>
            <a:ext cx="4840519" cy="6858001"/>
          </a:xfrm>
          <a:prstGeom prst="rect">
            <a:avLst/>
          </a:prstGeom>
          <a:noFill/>
          <a:ln>
            <a:noFill/>
          </a:ln>
        </p:spPr>
      </p:pic>
      <p:sp>
        <p:nvSpPr>
          <p:cNvPr id="141" name="Google Shape;141;p49"/>
          <p:cNvSpPr txBox="1">
            <a:spLocks noGrp="1"/>
          </p:cNvSpPr>
          <p:nvPr>
            <p:ph type="title"/>
          </p:nvPr>
        </p:nvSpPr>
        <p:spPr>
          <a:xfrm>
            <a:off x="839788" y="675321"/>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Verdana" panose="020B060403050404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49"/>
          <p:cNvSpPr>
            <a:spLocks noGrp="1"/>
          </p:cNvSpPr>
          <p:nvPr>
            <p:ph type="pic" idx="2"/>
          </p:nvPr>
        </p:nvSpPr>
        <p:spPr>
          <a:xfrm>
            <a:off x="5183188" y="1429031"/>
            <a:ext cx="6172200" cy="4432019"/>
          </a:xfrm>
          <a:prstGeom prst="rect">
            <a:avLst/>
          </a:prstGeom>
          <a:noFill/>
          <a:ln>
            <a:noFill/>
          </a:ln>
        </p:spPr>
      </p:sp>
      <p:sp>
        <p:nvSpPr>
          <p:cNvPr id="143" name="Google Shape;143;p49"/>
          <p:cNvSpPr txBox="1">
            <a:spLocks noGrp="1"/>
          </p:cNvSpPr>
          <p:nvPr>
            <p:ph type="body" idx="1"/>
          </p:nvPr>
        </p:nvSpPr>
        <p:spPr>
          <a:xfrm>
            <a:off x="839788" y="252506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ay Sidebar + Footer">
  <p:cSld name="Gray Sidebar + Footer">
    <p:spTree>
      <p:nvGrpSpPr>
        <p:cNvPr id="1" name="Shape 144"/>
        <p:cNvGrpSpPr/>
        <p:nvPr/>
      </p:nvGrpSpPr>
      <p:grpSpPr>
        <a:xfrm>
          <a:off x="0" y="0"/>
          <a:ext cx="0" cy="0"/>
          <a:chOff x="0" y="0"/>
          <a:chExt cx="0" cy="0"/>
        </a:xfrm>
      </p:grpSpPr>
      <p:pic>
        <p:nvPicPr>
          <p:cNvPr id="145" name="Google Shape;145;p50"/>
          <p:cNvPicPr preferRelativeResize="0"/>
          <p:nvPr/>
        </p:nvPicPr>
        <p:blipFill rotWithShape="1">
          <a:blip r:embed="rId2"/>
          <a:srcRect t="2624" r="45446" b="3313"/>
          <a:stretch>
            <a:fillRect/>
          </a:stretch>
        </p:blipFill>
        <p:spPr>
          <a:xfrm>
            <a:off x="-68494" y="-1"/>
            <a:ext cx="4840519" cy="6858001"/>
          </a:xfrm>
          <a:prstGeom prst="rect">
            <a:avLst/>
          </a:prstGeom>
          <a:noFill/>
          <a:ln>
            <a:noFill/>
          </a:ln>
        </p:spPr>
      </p:pic>
      <p:sp>
        <p:nvSpPr>
          <p:cNvPr id="146" name="Google Shape;146;p50"/>
          <p:cNvSpPr txBox="1">
            <a:spLocks noGrp="1"/>
          </p:cNvSpPr>
          <p:nvPr>
            <p:ph type="title"/>
          </p:nvPr>
        </p:nvSpPr>
        <p:spPr>
          <a:xfrm>
            <a:off x="839788" y="675321"/>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Verdana" panose="020B060403050404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50"/>
          <p:cNvSpPr>
            <a:spLocks noGrp="1"/>
          </p:cNvSpPr>
          <p:nvPr>
            <p:ph type="pic" idx="2"/>
          </p:nvPr>
        </p:nvSpPr>
        <p:spPr>
          <a:xfrm>
            <a:off x="5183188" y="1429031"/>
            <a:ext cx="6172200" cy="4432019"/>
          </a:xfrm>
          <a:prstGeom prst="rect">
            <a:avLst/>
          </a:prstGeom>
          <a:noFill/>
          <a:ln>
            <a:noFill/>
          </a:ln>
        </p:spPr>
      </p:sp>
      <p:sp>
        <p:nvSpPr>
          <p:cNvPr id="148" name="Google Shape;148;p50"/>
          <p:cNvSpPr txBox="1">
            <a:spLocks noGrp="1"/>
          </p:cNvSpPr>
          <p:nvPr>
            <p:ph type="body" idx="1"/>
          </p:nvPr>
        </p:nvSpPr>
        <p:spPr>
          <a:xfrm>
            <a:off x="839788" y="252506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149" name="Google Shape;149;p50"/>
          <p:cNvSpPr txBox="1">
            <a:spLocks noGrp="1"/>
          </p:cNvSpPr>
          <p:nvPr>
            <p:ph type="dt" idx="10"/>
          </p:nvPr>
        </p:nvSpPr>
        <p:spPr>
          <a:xfrm>
            <a:off x="910118" y="6233062"/>
            <a:ext cx="11712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50"/>
          <p:cNvSpPr txBox="1">
            <a:spLocks noGrp="1"/>
          </p:cNvSpPr>
          <p:nvPr>
            <p:ph type="ftr" idx="11"/>
          </p:nvPr>
        </p:nvSpPr>
        <p:spPr>
          <a:xfrm>
            <a:off x="2435833" y="622210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50"/>
          <p:cNvSpPr txBox="1">
            <a:spLocks noGrp="1"/>
          </p:cNvSpPr>
          <p:nvPr>
            <p:ph type="sldNum" idx="12"/>
          </p:nvPr>
        </p:nvSpPr>
        <p:spPr>
          <a:xfrm>
            <a:off x="8898277" y="62037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marL="0" lvl="1"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2pPr>
            <a:lvl3pPr marL="0" lvl="2"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3pPr>
            <a:lvl4pPr marL="0" lvl="3"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4pPr>
            <a:lvl5pPr marL="0" lvl="4"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5pPr>
            <a:lvl6pPr marL="0" lvl="5"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6pPr>
            <a:lvl7pPr marL="0" lvl="6"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7pPr>
            <a:lvl8pPr marL="0" lvl="7"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8pPr>
            <a:lvl9pPr marL="0" lvl="8"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fld>
            <a:endParaRPr lang="en-US"/>
          </a:p>
        </p:txBody>
      </p:sp>
      <p:cxnSp>
        <p:nvCxnSpPr>
          <p:cNvPr id="152" name="Google Shape;152;p50"/>
          <p:cNvCxnSpPr/>
          <p:nvPr/>
        </p:nvCxnSpPr>
        <p:spPr>
          <a:xfrm rot="10800000" flipH="1">
            <a:off x="1000017" y="6568888"/>
            <a:ext cx="10630329" cy="39573"/>
          </a:xfrm>
          <a:prstGeom prst="straightConnector1">
            <a:avLst/>
          </a:prstGeom>
          <a:noFill/>
          <a:ln w="12700" cap="flat" cmpd="sng">
            <a:solidFill>
              <a:schemeClr val="dk2"/>
            </a:solidFill>
            <a:prstDash val="solid"/>
            <a:miter lim="800000"/>
            <a:headEnd type="none" w="sm" len="sm"/>
            <a:tailEnd type="none" w="sm" len="sm"/>
          </a:ln>
        </p:spPr>
      </p:cxnSp>
      <p:cxnSp>
        <p:nvCxnSpPr>
          <p:cNvPr id="153" name="Google Shape;153;p50"/>
          <p:cNvCxnSpPr/>
          <p:nvPr/>
        </p:nvCxnSpPr>
        <p:spPr>
          <a:xfrm>
            <a:off x="2145905" y="6333432"/>
            <a:ext cx="0" cy="257534"/>
          </a:xfrm>
          <a:prstGeom prst="straightConnector1">
            <a:avLst/>
          </a:prstGeom>
          <a:noFill/>
          <a:ln w="12700" cap="flat" cmpd="sng">
            <a:solidFill>
              <a:schemeClr val="dk2"/>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matchingName="Gray Bg w Footer">
  <p:cSld name="TITLE_ONLY">
    <p:spTree>
      <p:nvGrpSpPr>
        <p:cNvPr id="1" name="Shape 154"/>
        <p:cNvGrpSpPr/>
        <p:nvPr/>
      </p:nvGrpSpPr>
      <p:grpSpPr>
        <a:xfrm>
          <a:off x="0" y="0"/>
          <a:ext cx="0" cy="0"/>
          <a:chOff x="0" y="0"/>
          <a:chExt cx="0" cy="0"/>
        </a:xfrm>
      </p:grpSpPr>
      <p:grpSp>
        <p:nvGrpSpPr>
          <p:cNvPr id="155" name="Google Shape;155;p51"/>
          <p:cNvGrpSpPr/>
          <p:nvPr/>
        </p:nvGrpSpPr>
        <p:grpSpPr>
          <a:xfrm>
            <a:off x="0" y="-1"/>
            <a:ext cx="12192000" cy="6858001"/>
            <a:chOff x="0" y="-1"/>
            <a:chExt cx="12192000" cy="6858001"/>
          </a:xfrm>
        </p:grpSpPr>
        <p:pic>
          <p:nvPicPr>
            <p:cNvPr id="156" name="Google Shape;156;p51"/>
            <p:cNvPicPr preferRelativeResize="0"/>
            <p:nvPr/>
          </p:nvPicPr>
          <p:blipFill rotWithShape="1">
            <a:blip r:embed="rId2"/>
            <a:srcRect l="773" t="2624" r="45445" b="3313"/>
            <a:stretch>
              <a:fillRect/>
            </a:stretch>
          </p:blipFill>
          <p:spPr>
            <a:xfrm>
              <a:off x="0" y="0"/>
              <a:ext cx="4772025" cy="6858000"/>
            </a:xfrm>
            <a:prstGeom prst="rect">
              <a:avLst/>
            </a:prstGeom>
            <a:noFill/>
            <a:ln>
              <a:noFill/>
            </a:ln>
          </p:spPr>
        </p:pic>
        <p:pic>
          <p:nvPicPr>
            <p:cNvPr id="157" name="Google Shape;157;p51"/>
            <p:cNvPicPr preferRelativeResize="0"/>
            <p:nvPr/>
          </p:nvPicPr>
          <p:blipFill rotWithShape="1">
            <a:blip r:embed="rId2"/>
            <a:srcRect t="2625" r="45446" b="3313"/>
            <a:stretch>
              <a:fillRect/>
            </a:stretch>
          </p:blipFill>
          <p:spPr>
            <a:xfrm>
              <a:off x="4669760" y="-1"/>
              <a:ext cx="4840519" cy="6858000"/>
            </a:xfrm>
            <a:prstGeom prst="rect">
              <a:avLst/>
            </a:prstGeom>
            <a:noFill/>
            <a:ln>
              <a:noFill/>
            </a:ln>
          </p:spPr>
        </p:pic>
        <p:pic>
          <p:nvPicPr>
            <p:cNvPr id="158" name="Google Shape;158;p51"/>
            <p:cNvPicPr preferRelativeResize="0"/>
            <p:nvPr/>
          </p:nvPicPr>
          <p:blipFill rotWithShape="1">
            <a:blip r:embed="rId2"/>
            <a:srcRect l="1" t="2624" r="68623" b="3313"/>
            <a:stretch>
              <a:fillRect/>
            </a:stretch>
          </p:blipFill>
          <p:spPr>
            <a:xfrm>
              <a:off x="9408015" y="0"/>
              <a:ext cx="2783985" cy="6857999"/>
            </a:xfrm>
            <a:prstGeom prst="rect">
              <a:avLst/>
            </a:prstGeom>
            <a:noFill/>
            <a:ln>
              <a:noFill/>
            </a:ln>
          </p:spPr>
        </p:pic>
      </p:grpSp>
      <p:sp>
        <p:nvSpPr>
          <p:cNvPr id="159" name="Google Shape;159;p51"/>
          <p:cNvSpPr txBox="1">
            <a:spLocks noGrp="1"/>
          </p:cNvSpPr>
          <p:nvPr>
            <p:ph type="title"/>
          </p:nvPr>
        </p:nvSpPr>
        <p:spPr>
          <a:xfrm>
            <a:off x="1969733" y="2103436"/>
            <a:ext cx="864566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51"/>
          <p:cNvSpPr txBox="1">
            <a:spLocks noGrp="1"/>
          </p:cNvSpPr>
          <p:nvPr>
            <p:ph type="dt" idx="10"/>
          </p:nvPr>
        </p:nvSpPr>
        <p:spPr>
          <a:xfrm>
            <a:off x="910118" y="6233062"/>
            <a:ext cx="11712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51"/>
          <p:cNvSpPr txBox="1">
            <a:spLocks noGrp="1"/>
          </p:cNvSpPr>
          <p:nvPr>
            <p:ph type="ftr" idx="11"/>
          </p:nvPr>
        </p:nvSpPr>
        <p:spPr>
          <a:xfrm>
            <a:off x="2435833" y="622210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51"/>
          <p:cNvSpPr txBox="1">
            <a:spLocks noGrp="1"/>
          </p:cNvSpPr>
          <p:nvPr>
            <p:ph type="sldNum" idx="12"/>
          </p:nvPr>
        </p:nvSpPr>
        <p:spPr>
          <a:xfrm>
            <a:off x="8898277" y="62037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marL="0" lvl="1"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2pPr>
            <a:lvl3pPr marL="0" lvl="2"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3pPr>
            <a:lvl4pPr marL="0" lvl="3"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4pPr>
            <a:lvl5pPr marL="0" lvl="4"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5pPr>
            <a:lvl6pPr marL="0" lvl="5"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6pPr>
            <a:lvl7pPr marL="0" lvl="6"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7pPr>
            <a:lvl8pPr marL="0" lvl="7"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8pPr>
            <a:lvl9pPr marL="0" lvl="8"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fld>
            <a:endParaRPr lang="en-US"/>
          </a:p>
        </p:txBody>
      </p:sp>
      <p:cxnSp>
        <p:nvCxnSpPr>
          <p:cNvPr id="163" name="Google Shape;163;p51"/>
          <p:cNvCxnSpPr/>
          <p:nvPr/>
        </p:nvCxnSpPr>
        <p:spPr>
          <a:xfrm rot="10800000" flipH="1">
            <a:off x="1000017" y="6568888"/>
            <a:ext cx="10630329" cy="39573"/>
          </a:xfrm>
          <a:prstGeom prst="straightConnector1">
            <a:avLst/>
          </a:prstGeom>
          <a:noFill/>
          <a:ln w="12700" cap="flat" cmpd="sng">
            <a:solidFill>
              <a:schemeClr val="dk2"/>
            </a:solidFill>
            <a:prstDash val="solid"/>
            <a:miter lim="800000"/>
            <a:headEnd type="none" w="sm" len="sm"/>
            <a:tailEnd type="none" w="sm" len="sm"/>
          </a:ln>
        </p:spPr>
      </p:cxnSp>
      <p:cxnSp>
        <p:nvCxnSpPr>
          <p:cNvPr id="164" name="Google Shape;164;p51"/>
          <p:cNvCxnSpPr/>
          <p:nvPr/>
        </p:nvCxnSpPr>
        <p:spPr>
          <a:xfrm>
            <a:off x="2145905" y="6333432"/>
            <a:ext cx="0" cy="257534"/>
          </a:xfrm>
          <a:prstGeom prst="straightConnector1">
            <a:avLst/>
          </a:prstGeom>
          <a:noFill/>
          <a:ln w="12700" cap="flat" cmpd="sng">
            <a:solidFill>
              <a:schemeClr val="dk2"/>
            </a:solidFill>
            <a:prstDash val="solid"/>
            <a:miter lim="800000"/>
            <a:headEnd type="none" w="sm" len="sm"/>
            <a:tailEnd type="none" w="sm" len="sm"/>
          </a:ln>
        </p:spPr>
      </p:cxnSp>
      <p:pic>
        <p:nvPicPr>
          <p:cNvPr id="165" name="Google Shape;165;p51"/>
          <p:cNvPicPr preferRelativeResize="0"/>
          <p:nvPr/>
        </p:nvPicPr>
        <p:blipFill rotWithShape="1">
          <a:blip r:embed="rId3"/>
          <a:srcRect/>
          <a:stretch>
            <a:fillRect/>
          </a:stretch>
        </p:blipFill>
        <p:spPr>
          <a:xfrm>
            <a:off x="9803555" y="320555"/>
            <a:ext cx="1826790" cy="63335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ray Bg">
  <p:cSld name="Gray Bg">
    <p:spTree>
      <p:nvGrpSpPr>
        <p:cNvPr id="1" name="Shape 172"/>
        <p:cNvGrpSpPr/>
        <p:nvPr/>
      </p:nvGrpSpPr>
      <p:grpSpPr>
        <a:xfrm>
          <a:off x="0" y="0"/>
          <a:ext cx="0" cy="0"/>
          <a:chOff x="0" y="0"/>
          <a:chExt cx="0" cy="0"/>
        </a:xfrm>
      </p:grpSpPr>
      <p:grpSp>
        <p:nvGrpSpPr>
          <p:cNvPr id="173" name="Google Shape;173;p53"/>
          <p:cNvGrpSpPr/>
          <p:nvPr/>
        </p:nvGrpSpPr>
        <p:grpSpPr>
          <a:xfrm>
            <a:off x="0" y="-1"/>
            <a:ext cx="12192000" cy="6858001"/>
            <a:chOff x="0" y="-1"/>
            <a:chExt cx="12192000" cy="6858001"/>
          </a:xfrm>
        </p:grpSpPr>
        <p:pic>
          <p:nvPicPr>
            <p:cNvPr id="174" name="Google Shape;174;p53"/>
            <p:cNvPicPr preferRelativeResize="0"/>
            <p:nvPr/>
          </p:nvPicPr>
          <p:blipFill rotWithShape="1">
            <a:blip r:embed="rId2"/>
            <a:srcRect l="773" t="2624" r="45445" b="3313"/>
            <a:stretch>
              <a:fillRect/>
            </a:stretch>
          </p:blipFill>
          <p:spPr>
            <a:xfrm>
              <a:off x="0" y="0"/>
              <a:ext cx="4772025" cy="6858000"/>
            </a:xfrm>
            <a:prstGeom prst="rect">
              <a:avLst/>
            </a:prstGeom>
            <a:noFill/>
            <a:ln>
              <a:noFill/>
            </a:ln>
          </p:spPr>
        </p:pic>
        <p:pic>
          <p:nvPicPr>
            <p:cNvPr id="175" name="Google Shape;175;p53"/>
            <p:cNvPicPr preferRelativeResize="0"/>
            <p:nvPr/>
          </p:nvPicPr>
          <p:blipFill rotWithShape="1">
            <a:blip r:embed="rId2"/>
            <a:srcRect t="2625" r="45446" b="3313"/>
            <a:stretch>
              <a:fillRect/>
            </a:stretch>
          </p:blipFill>
          <p:spPr>
            <a:xfrm>
              <a:off x="4669760" y="-1"/>
              <a:ext cx="4840519" cy="6858000"/>
            </a:xfrm>
            <a:prstGeom prst="rect">
              <a:avLst/>
            </a:prstGeom>
            <a:noFill/>
            <a:ln>
              <a:noFill/>
            </a:ln>
          </p:spPr>
        </p:pic>
        <p:pic>
          <p:nvPicPr>
            <p:cNvPr id="176" name="Google Shape;176;p53"/>
            <p:cNvPicPr preferRelativeResize="0"/>
            <p:nvPr/>
          </p:nvPicPr>
          <p:blipFill rotWithShape="1">
            <a:blip r:embed="rId2"/>
            <a:srcRect l="1" t="2624" r="68623" b="3313"/>
            <a:stretch>
              <a:fillRect/>
            </a:stretch>
          </p:blipFill>
          <p:spPr>
            <a:xfrm>
              <a:off x="9408015" y="0"/>
              <a:ext cx="2783985" cy="6857999"/>
            </a:xfrm>
            <a:prstGeom prst="rect">
              <a:avLst/>
            </a:prstGeom>
            <a:noFill/>
            <a:ln>
              <a:noFill/>
            </a:ln>
          </p:spPr>
        </p:pic>
      </p:grpSp>
      <p:sp>
        <p:nvSpPr>
          <p:cNvPr id="177" name="Google Shape;177;p53"/>
          <p:cNvSpPr txBox="1">
            <a:spLocks noGrp="1"/>
          </p:cNvSpPr>
          <p:nvPr>
            <p:ph type="title"/>
          </p:nvPr>
        </p:nvSpPr>
        <p:spPr>
          <a:xfrm>
            <a:off x="1969733" y="2103436"/>
            <a:ext cx="864566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8" name="Google Shape;178;p53"/>
          <p:cNvPicPr preferRelativeResize="0"/>
          <p:nvPr/>
        </p:nvPicPr>
        <p:blipFill rotWithShape="1">
          <a:blip r:embed="rId3"/>
          <a:srcRect/>
          <a:stretch>
            <a:fillRect/>
          </a:stretch>
        </p:blipFill>
        <p:spPr>
          <a:xfrm>
            <a:off x="9803555" y="320555"/>
            <a:ext cx="1826790" cy="63335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7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80"/>
        <p:cNvGrpSpPr/>
        <p:nvPr/>
      </p:nvGrpSpPr>
      <p:grpSpPr>
        <a:xfrm>
          <a:off x="0" y="0"/>
          <a:ext cx="0" cy="0"/>
          <a:chOff x="0" y="0"/>
          <a:chExt cx="0" cy="0"/>
        </a:xfrm>
      </p:grpSpPr>
      <p:pic>
        <p:nvPicPr>
          <p:cNvPr id="181" name="Google Shape;181;p55"/>
          <p:cNvPicPr preferRelativeResize="0"/>
          <p:nvPr/>
        </p:nvPicPr>
        <p:blipFill rotWithShape="1">
          <a:blip r:embed="rId2"/>
          <a:srcRect l="771" t="2624" r="18530" b="3313"/>
          <a:stretch>
            <a:fillRect/>
          </a:stretch>
        </p:blipFill>
        <p:spPr>
          <a:xfrm>
            <a:off x="0" y="0"/>
            <a:ext cx="7160231" cy="6858000"/>
          </a:xfrm>
          <a:prstGeom prst="rect">
            <a:avLst/>
          </a:prstGeom>
          <a:noFill/>
          <a:ln>
            <a:noFill/>
          </a:ln>
        </p:spPr>
      </p:pic>
      <p:sp>
        <p:nvSpPr>
          <p:cNvPr id="182" name="Google Shape;182;p55"/>
          <p:cNvSpPr txBox="1">
            <a:spLocks noGrp="1"/>
          </p:cNvSpPr>
          <p:nvPr>
            <p:ph type="ctrTitle"/>
          </p:nvPr>
        </p:nvSpPr>
        <p:spPr>
          <a:xfrm>
            <a:off x="832213" y="2083520"/>
            <a:ext cx="10798133"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400"/>
              <a:buFont typeface="Verdana" panose="020B0604030504040204"/>
              <a:buNone/>
              <a:defRPr sz="5400" b="0" i="0">
                <a:solidFill>
                  <a:schemeClr val="dk1"/>
                </a:solidFill>
                <a:latin typeface="Verdana" panose="020B0604030504040204"/>
                <a:ea typeface="Verdana" panose="020B0604030504040204"/>
                <a:cs typeface="Verdana" panose="020B0604030504040204"/>
                <a:sym typeface="Verdana" panose="020B060403050404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55"/>
          <p:cNvSpPr txBox="1">
            <a:spLocks noGrp="1"/>
          </p:cNvSpPr>
          <p:nvPr>
            <p:ph type="subTitle" idx="1"/>
          </p:nvPr>
        </p:nvSpPr>
        <p:spPr>
          <a:xfrm>
            <a:off x="832213" y="4561115"/>
            <a:ext cx="9767294"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400"/>
              <a:buNone/>
              <a:defRPr sz="2400">
                <a:solidFill>
                  <a:schemeClr val="dk2"/>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4" name="Google Shape;184;p55"/>
          <p:cNvSpPr txBox="1">
            <a:spLocks noGrp="1"/>
          </p:cNvSpPr>
          <p:nvPr>
            <p:ph type="dt" idx="10"/>
          </p:nvPr>
        </p:nvSpPr>
        <p:spPr>
          <a:xfrm>
            <a:off x="910118" y="6233062"/>
            <a:ext cx="11712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55"/>
          <p:cNvSpPr txBox="1">
            <a:spLocks noGrp="1"/>
          </p:cNvSpPr>
          <p:nvPr>
            <p:ph type="ftr" idx="11"/>
          </p:nvPr>
        </p:nvSpPr>
        <p:spPr>
          <a:xfrm>
            <a:off x="2435833" y="622210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55"/>
          <p:cNvSpPr txBox="1">
            <a:spLocks noGrp="1"/>
          </p:cNvSpPr>
          <p:nvPr>
            <p:ph type="sldNum" idx="12"/>
          </p:nvPr>
        </p:nvSpPr>
        <p:spPr>
          <a:xfrm>
            <a:off x="8898277" y="62037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marL="0" lvl="1"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2pPr>
            <a:lvl3pPr marL="0" lvl="2"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3pPr>
            <a:lvl4pPr marL="0" lvl="3"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4pPr>
            <a:lvl5pPr marL="0" lvl="4"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5pPr>
            <a:lvl6pPr marL="0" lvl="5"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6pPr>
            <a:lvl7pPr marL="0" lvl="6"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7pPr>
            <a:lvl8pPr marL="0" lvl="7"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8pPr>
            <a:lvl9pPr marL="0" lvl="8"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fld>
            <a:endParaRPr lang="en-US"/>
          </a:p>
        </p:txBody>
      </p:sp>
      <p:cxnSp>
        <p:nvCxnSpPr>
          <p:cNvPr id="187" name="Google Shape;187;p55"/>
          <p:cNvCxnSpPr/>
          <p:nvPr/>
        </p:nvCxnSpPr>
        <p:spPr>
          <a:xfrm rot="10800000" flipH="1">
            <a:off x="1000017" y="6568888"/>
            <a:ext cx="10630329" cy="39573"/>
          </a:xfrm>
          <a:prstGeom prst="straightConnector1">
            <a:avLst/>
          </a:prstGeom>
          <a:noFill/>
          <a:ln w="12700" cap="flat" cmpd="sng">
            <a:solidFill>
              <a:schemeClr val="dk2"/>
            </a:solidFill>
            <a:prstDash val="solid"/>
            <a:miter lim="800000"/>
            <a:headEnd type="none" w="sm" len="sm"/>
            <a:tailEnd type="none" w="sm" len="sm"/>
          </a:ln>
        </p:spPr>
      </p:cxnSp>
      <p:cxnSp>
        <p:nvCxnSpPr>
          <p:cNvPr id="188" name="Google Shape;188;p55"/>
          <p:cNvCxnSpPr/>
          <p:nvPr/>
        </p:nvCxnSpPr>
        <p:spPr>
          <a:xfrm>
            <a:off x="2145905" y="6333432"/>
            <a:ext cx="0" cy="257534"/>
          </a:xfrm>
          <a:prstGeom prst="straightConnector1">
            <a:avLst/>
          </a:prstGeom>
          <a:noFill/>
          <a:ln w="12700" cap="flat" cmpd="sng">
            <a:solidFill>
              <a:schemeClr val="dk2"/>
            </a:solidFill>
            <a:prstDash val="solid"/>
            <a:miter lim="800000"/>
            <a:headEnd type="none" w="sm" len="sm"/>
            <a:tailEnd type="none" w="sm" len="sm"/>
          </a:ln>
        </p:spPr>
      </p:cxnSp>
      <p:pic>
        <p:nvPicPr>
          <p:cNvPr id="189" name="Google Shape;189;p55" descr="A blue text on a black background&#10;&#10;Description automatically generated"/>
          <p:cNvPicPr preferRelativeResize="0"/>
          <p:nvPr/>
        </p:nvPicPr>
        <p:blipFill rotWithShape="1">
          <a:blip r:embed="rId3"/>
          <a:srcRect/>
          <a:stretch>
            <a:fillRect/>
          </a:stretch>
        </p:blipFill>
        <p:spPr>
          <a:xfrm>
            <a:off x="800100" y="707112"/>
            <a:ext cx="2562547" cy="89176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Title Slide Gray bg w pic">
  <p:cSld name="4_Title Slide Gray bg w pic">
    <p:spTree>
      <p:nvGrpSpPr>
        <p:cNvPr id="1" name="Shape 190"/>
        <p:cNvGrpSpPr/>
        <p:nvPr/>
      </p:nvGrpSpPr>
      <p:grpSpPr>
        <a:xfrm>
          <a:off x="0" y="0"/>
          <a:ext cx="0" cy="0"/>
          <a:chOff x="0" y="0"/>
          <a:chExt cx="0" cy="0"/>
        </a:xfrm>
      </p:grpSpPr>
      <p:pic>
        <p:nvPicPr>
          <p:cNvPr id="191" name="Google Shape;191;p56"/>
          <p:cNvPicPr preferRelativeResize="0"/>
          <p:nvPr/>
        </p:nvPicPr>
        <p:blipFill rotWithShape="1">
          <a:blip r:embed="rId2"/>
          <a:srcRect l="771" t="2625" r="15389" b="3312"/>
          <a:stretch>
            <a:fillRect/>
          </a:stretch>
        </p:blipFill>
        <p:spPr>
          <a:xfrm>
            <a:off x="0" y="0"/>
            <a:ext cx="7439026" cy="6858000"/>
          </a:xfrm>
          <a:prstGeom prst="rect">
            <a:avLst/>
          </a:prstGeom>
          <a:noFill/>
          <a:ln>
            <a:noFill/>
          </a:ln>
        </p:spPr>
      </p:pic>
      <p:sp>
        <p:nvSpPr>
          <p:cNvPr id="192" name="Google Shape;192;p56"/>
          <p:cNvSpPr txBox="1">
            <a:spLocks noGrp="1"/>
          </p:cNvSpPr>
          <p:nvPr>
            <p:ph type="ctrTitle"/>
          </p:nvPr>
        </p:nvSpPr>
        <p:spPr>
          <a:xfrm>
            <a:off x="709552" y="2083520"/>
            <a:ext cx="10798133"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400"/>
              <a:buFont typeface="Verdana" panose="020B0604030504040204"/>
              <a:buNone/>
              <a:defRPr sz="5400" b="0" i="0">
                <a:solidFill>
                  <a:schemeClr val="dk1"/>
                </a:solidFill>
                <a:latin typeface="Verdana" panose="020B0604030504040204"/>
                <a:ea typeface="Verdana" panose="020B0604030504040204"/>
                <a:cs typeface="Verdana" panose="020B0604030504040204"/>
                <a:sym typeface="Verdana" panose="020B060403050404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56"/>
          <p:cNvSpPr txBox="1">
            <a:spLocks noGrp="1"/>
          </p:cNvSpPr>
          <p:nvPr>
            <p:ph type="subTitle" idx="1"/>
          </p:nvPr>
        </p:nvSpPr>
        <p:spPr>
          <a:xfrm>
            <a:off x="709552" y="4561115"/>
            <a:ext cx="9767294"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400"/>
              <a:buNone/>
              <a:defRPr sz="2400">
                <a:solidFill>
                  <a:schemeClr val="dk2"/>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4" name="Google Shape;194;p56"/>
          <p:cNvSpPr txBox="1">
            <a:spLocks noGrp="1"/>
          </p:cNvSpPr>
          <p:nvPr>
            <p:ph type="dt" idx="10"/>
          </p:nvPr>
        </p:nvSpPr>
        <p:spPr>
          <a:xfrm>
            <a:off x="910118" y="6233062"/>
            <a:ext cx="11712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56"/>
          <p:cNvSpPr txBox="1">
            <a:spLocks noGrp="1"/>
          </p:cNvSpPr>
          <p:nvPr>
            <p:ph type="ftr" idx="11"/>
          </p:nvPr>
        </p:nvSpPr>
        <p:spPr>
          <a:xfrm>
            <a:off x="2435833" y="622210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56"/>
          <p:cNvSpPr txBox="1">
            <a:spLocks noGrp="1"/>
          </p:cNvSpPr>
          <p:nvPr>
            <p:ph type="sldNum" idx="12"/>
          </p:nvPr>
        </p:nvSpPr>
        <p:spPr>
          <a:xfrm>
            <a:off x="8898277" y="62037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marL="0" lvl="1"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2pPr>
            <a:lvl3pPr marL="0" lvl="2"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3pPr>
            <a:lvl4pPr marL="0" lvl="3"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4pPr>
            <a:lvl5pPr marL="0" lvl="4"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5pPr>
            <a:lvl6pPr marL="0" lvl="5"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6pPr>
            <a:lvl7pPr marL="0" lvl="6"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7pPr>
            <a:lvl8pPr marL="0" lvl="7"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8pPr>
            <a:lvl9pPr marL="0" lvl="8"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fld>
            <a:endParaRPr lang="en-US"/>
          </a:p>
        </p:txBody>
      </p:sp>
      <p:cxnSp>
        <p:nvCxnSpPr>
          <p:cNvPr id="197" name="Google Shape;197;p56"/>
          <p:cNvCxnSpPr/>
          <p:nvPr/>
        </p:nvCxnSpPr>
        <p:spPr>
          <a:xfrm rot="10800000" flipH="1">
            <a:off x="1000017" y="6568888"/>
            <a:ext cx="10630329" cy="39573"/>
          </a:xfrm>
          <a:prstGeom prst="straightConnector1">
            <a:avLst/>
          </a:prstGeom>
          <a:noFill/>
          <a:ln w="12700" cap="flat" cmpd="sng">
            <a:solidFill>
              <a:schemeClr val="dk2"/>
            </a:solidFill>
            <a:prstDash val="solid"/>
            <a:miter lim="800000"/>
            <a:headEnd type="none" w="sm" len="sm"/>
            <a:tailEnd type="none" w="sm" len="sm"/>
          </a:ln>
        </p:spPr>
      </p:cxnSp>
      <p:cxnSp>
        <p:nvCxnSpPr>
          <p:cNvPr id="198" name="Google Shape;198;p56"/>
          <p:cNvCxnSpPr/>
          <p:nvPr/>
        </p:nvCxnSpPr>
        <p:spPr>
          <a:xfrm>
            <a:off x="2145905" y="6333432"/>
            <a:ext cx="0" cy="257534"/>
          </a:xfrm>
          <a:prstGeom prst="straightConnector1">
            <a:avLst/>
          </a:prstGeom>
          <a:noFill/>
          <a:ln w="12700" cap="flat" cmpd="sng">
            <a:solidFill>
              <a:schemeClr val="dk2"/>
            </a:solidFill>
            <a:prstDash val="solid"/>
            <a:miter lim="800000"/>
            <a:headEnd type="none" w="sm" len="sm"/>
            <a:tailEnd type="none" w="sm" len="sm"/>
          </a:ln>
        </p:spPr>
      </p:cxnSp>
      <p:pic>
        <p:nvPicPr>
          <p:cNvPr id="199" name="Google Shape;199;p56"/>
          <p:cNvPicPr preferRelativeResize="0"/>
          <p:nvPr/>
        </p:nvPicPr>
        <p:blipFill rotWithShape="1">
          <a:blip r:embed="rId3"/>
          <a:srcRect l="46606" t="1500" r="7687"/>
          <a:stretch>
            <a:fillRect/>
          </a:stretch>
        </p:blipFill>
        <p:spPr>
          <a:xfrm>
            <a:off x="7439026" y="0"/>
            <a:ext cx="4773519" cy="6858000"/>
          </a:xfrm>
          <a:prstGeom prst="rect">
            <a:avLst/>
          </a:prstGeom>
          <a:noFill/>
          <a:ln>
            <a:noFill/>
          </a:ln>
        </p:spPr>
      </p:pic>
      <p:sp>
        <p:nvSpPr>
          <p:cNvPr id="200" name="Google Shape;200;p56"/>
          <p:cNvSpPr>
            <a:spLocks noGrp="1"/>
          </p:cNvSpPr>
          <p:nvPr>
            <p:ph type="pic" idx="2"/>
          </p:nvPr>
        </p:nvSpPr>
        <p:spPr>
          <a:xfrm>
            <a:off x="7439025" y="0"/>
            <a:ext cx="4773613" cy="6858000"/>
          </a:xfrm>
          <a:prstGeom prst="rect">
            <a:avLst/>
          </a:prstGeom>
          <a:noFill/>
          <a:ln>
            <a:noFill/>
          </a:ln>
        </p:spPr>
      </p:sp>
      <p:pic>
        <p:nvPicPr>
          <p:cNvPr id="201" name="Google Shape;201;p56" descr="A blue text on a black background&#10;&#10;Description automatically generated"/>
          <p:cNvPicPr preferRelativeResize="0"/>
          <p:nvPr/>
        </p:nvPicPr>
        <p:blipFill rotWithShape="1">
          <a:blip r:embed="rId4"/>
          <a:srcRect/>
          <a:stretch>
            <a:fillRect/>
          </a:stretch>
        </p:blipFill>
        <p:spPr>
          <a:xfrm>
            <a:off x="800100" y="707112"/>
            <a:ext cx="2562547" cy="89176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bg + logo + footer">
  <p:cSld name="white bg + logo + footer">
    <p:spTree>
      <p:nvGrpSpPr>
        <p:cNvPr id="1" name="Shape 202"/>
        <p:cNvGrpSpPr/>
        <p:nvPr/>
      </p:nvGrpSpPr>
      <p:grpSpPr>
        <a:xfrm>
          <a:off x="0" y="0"/>
          <a:ext cx="0" cy="0"/>
          <a:chOff x="0" y="0"/>
          <a:chExt cx="0" cy="0"/>
        </a:xfrm>
      </p:grpSpPr>
      <p:sp>
        <p:nvSpPr>
          <p:cNvPr id="203" name="Google Shape;203;p57"/>
          <p:cNvSpPr txBox="1">
            <a:spLocks noGrp="1"/>
          </p:cNvSpPr>
          <p:nvPr>
            <p:ph type="ctrTitle"/>
          </p:nvPr>
        </p:nvSpPr>
        <p:spPr>
          <a:xfrm>
            <a:off x="1495746" y="1355008"/>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Verdana" panose="020B0604030504040204"/>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57"/>
          <p:cNvSpPr txBox="1">
            <a:spLocks noGrp="1"/>
          </p:cNvSpPr>
          <p:nvPr>
            <p:ph type="subTitle" idx="1"/>
          </p:nvPr>
        </p:nvSpPr>
        <p:spPr>
          <a:xfrm>
            <a:off x="1524000" y="414236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dk2"/>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5" name="Google Shape;205;p57"/>
          <p:cNvSpPr txBox="1">
            <a:spLocks noGrp="1"/>
          </p:cNvSpPr>
          <p:nvPr>
            <p:ph type="dt" idx="10"/>
          </p:nvPr>
        </p:nvSpPr>
        <p:spPr>
          <a:xfrm>
            <a:off x="910118" y="6233062"/>
            <a:ext cx="11712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57"/>
          <p:cNvSpPr txBox="1">
            <a:spLocks noGrp="1"/>
          </p:cNvSpPr>
          <p:nvPr>
            <p:ph type="ftr" idx="11"/>
          </p:nvPr>
        </p:nvSpPr>
        <p:spPr>
          <a:xfrm>
            <a:off x="2435833" y="622210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57"/>
          <p:cNvSpPr txBox="1">
            <a:spLocks noGrp="1"/>
          </p:cNvSpPr>
          <p:nvPr>
            <p:ph type="sldNum" idx="12"/>
          </p:nvPr>
        </p:nvSpPr>
        <p:spPr>
          <a:xfrm>
            <a:off x="8898277" y="62037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marL="0" lvl="1"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2pPr>
            <a:lvl3pPr marL="0" lvl="2"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3pPr>
            <a:lvl4pPr marL="0" lvl="3"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4pPr>
            <a:lvl5pPr marL="0" lvl="4"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5pPr>
            <a:lvl6pPr marL="0" lvl="5"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6pPr>
            <a:lvl7pPr marL="0" lvl="6"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7pPr>
            <a:lvl8pPr marL="0" lvl="7"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8pPr>
            <a:lvl9pPr marL="0" lvl="8"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fld>
            <a:endParaRPr lang="en-US"/>
          </a:p>
        </p:txBody>
      </p:sp>
      <p:cxnSp>
        <p:nvCxnSpPr>
          <p:cNvPr id="208" name="Google Shape;208;p57"/>
          <p:cNvCxnSpPr/>
          <p:nvPr/>
        </p:nvCxnSpPr>
        <p:spPr>
          <a:xfrm rot="10800000" flipH="1">
            <a:off x="1000017" y="6568888"/>
            <a:ext cx="10630329" cy="39573"/>
          </a:xfrm>
          <a:prstGeom prst="straightConnector1">
            <a:avLst/>
          </a:prstGeom>
          <a:noFill/>
          <a:ln w="12700" cap="flat" cmpd="sng">
            <a:solidFill>
              <a:schemeClr val="dk2"/>
            </a:solidFill>
            <a:prstDash val="solid"/>
            <a:miter lim="800000"/>
            <a:headEnd type="none" w="sm" len="sm"/>
            <a:tailEnd type="none" w="sm" len="sm"/>
          </a:ln>
        </p:spPr>
      </p:cxnSp>
      <p:cxnSp>
        <p:nvCxnSpPr>
          <p:cNvPr id="209" name="Google Shape;209;p57"/>
          <p:cNvCxnSpPr/>
          <p:nvPr/>
        </p:nvCxnSpPr>
        <p:spPr>
          <a:xfrm>
            <a:off x="2145905" y="6333432"/>
            <a:ext cx="0" cy="257534"/>
          </a:xfrm>
          <a:prstGeom prst="straightConnector1">
            <a:avLst/>
          </a:prstGeom>
          <a:noFill/>
          <a:ln w="12700" cap="flat" cmpd="sng">
            <a:solidFill>
              <a:schemeClr val="dk2"/>
            </a:solidFill>
            <a:prstDash val="solid"/>
            <a:miter lim="800000"/>
            <a:headEnd type="none" w="sm" len="sm"/>
            <a:tailEnd type="none" w="sm" len="sm"/>
          </a:ln>
        </p:spPr>
      </p:cxnSp>
      <p:pic>
        <p:nvPicPr>
          <p:cNvPr id="210" name="Google Shape;210;p57" descr="A blue text on a black background&#10;&#10;Description automatically generated"/>
          <p:cNvPicPr preferRelativeResize="0"/>
          <p:nvPr/>
        </p:nvPicPr>
        <p:blipFill rotWithShape="1">
          <a:blip r:embed="rId2"/>
          <a:srcRect/>
          <a:stretch>
            <a:fillRect/>
          </a:stretch>
        </p:blipFill>
        <p:spPr>
          <a:xfrm>
            <a:off x="583547" y="493918"/>
            <a:ext cx="2562547" cy="891766"/>
          </a:xfrm>
          <a:prstGeom prst="rect">
            <a:avLst/>
          </a:prstGeom>
          <a:noFill/>
          <a:ln>
            <a:noFill/>
          </a:ln>
        </p:spPr>
      </p:pic>
      <p:pic>
        <p:nvPicPr>
          <p:cNvPr id="211" name="Google Shape;211;p57"/>
          <p:cNvPicPr preferRelativeResize="0"/>
          <p:nvPr/>
        </p:nvPicPr>
        <p:blipFill rotWithShape="1">
          <a:blip r:embed="rId3"/>
          <a:srcRect/>
          <a:stretch>
            <a:fillRect/>
          </a:stretch>
        </p:blipFill>
        <p:spPr>
          <a:xfrm>
            <a:off x="9803555" y="320555"/>
            <a:ext cx="1826790" cy="63335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 Blue Bar + Footer">
  <p:cSld name="Title and Content - Blue Bar + Footer">
    <p:spTree>
      <p:nvGrpSpPr>
        <p:cNvPr id="1" name="Shape 212"/>
        <p:cNvGrpSpPr/>
        <p:nvPr/>
      </p:nvGrpSpPr>
      <p:grpSpPr>
        <a:xfrm>
          <a:off x="0" y="0"/>
          <a:ext cx="0" cy="0"/>
          <a:chOff x="0" y="0"/>
          <a:chExt cx="0" cy="0"/>
        </a:xfrm>
      </p:grpSpPr>
      <p:pic>
        <p:nvPicPr>
          <p:cNvPr id="213" name="Google Shape;213;p58"/>
          <p:cNvPicPr preferRelativeResize="0"/>
          <p:nvPr/>
        </p:nvPicPr>
        <p:blipFill rotWithShape="1">
          <a:blip r:embed="rId2"/>
          <a:srcRect t="1025" r="1045" b="80978"/>
          <a:stretch>
            <a:fillRect/>
          </a:stretch>
        </p:blipFill>
        <p:spPr>
          <a:xfrm>
            <a:off x="1" y="-3546"/>
            <a:ext cx="12191999" cy="1263356"/>
          </a:xfrm>
          <a:prstGeom prst="rect">
            <a:avLst/>
          </a:prstGeom>
          <a:noFill/>
          <a:ln>
            <a:noFill/>
          </a:ln>
        </p:spPr>
      </p:pic>
      <p:sp>
        <p:nvSpPr>
          <p:cNvPr id="214" name="Google Shape;214;p58"/>
          <p:cNvSpPr txBox="1">
            <a:spLocks noGrp="1"/>
          </p:cNvSpPr>
          <p:nvPr>
            <p:ph type="title"/>
          </p:nvPr>
        </p:nvSpPr>
        <p:spPr>
          <a:xfrm>
            <a:off x="838200" y="-1647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Verdana" panose="020B0604030504040204"/>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58"/>
          <p:cNvSpPr txBox="1">
            <a:spLocks noGrp="1"/>
          </p:cNvSpPr>
          <p:nvPr>
            <p:ph type="body" idx="1"/>
          </p:nvPr>
        </p:nvSpPr>
        <p:spPr>
          <a:xfrm>
            <a:off x="1674423" y="1697913"/>
            <a:ext cx="4025731" cy="161041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16" name="Google Shape;216;p58"/>
          <p:cNvSpPr txBox="1">
            <a:spLocks noGrp="1"/>
          </p:cNvSpPr>
          <p:nvPr>
            <p:ph type="dt" idx="10"/>
          </p:nvPr>
        </p:nvSpPr>
        <p:spPr>
          <a:xfrm>
            <a:off x="910118" y="6233062"/>
            <a:ext cx="11712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58"/>
          <p:cNvSpPr txBox="1">
            <a:spLocks noGrp="1"/>
          </p:cNvSpPr>
          <p:nvPr>
            <p:ph type="ftr" idx="11"/>
          </p:nvPr>
        </p:nvSpPr>
        <p:spPr>
          <a:xfrm>
            <a:off x="2435833" y="622210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58"/>
          <p:cNvSpPr txBox="1">
            <a:spLocks noGrp="1"/>
          </p:cNvSpPr>
          <p:nvPr>
            <p:ph type="sldNum" idx="12"/>
          </p:nvPr>
        </p:nvSpPr>
        <p:spPr>
          <a:xfrm>
            <a:off x="8898277" y="62037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marL="0" lvl="1"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2pPr>
            <a:lvl3pPr marL="0" lvl="2"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3pPr>
            <a:lvl4pPr marL="0" lvl="3"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4pPr>
            <a:lvl5pPr marL="0" lvl="4"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5pPr>
            <a:lvl6pPr marL="0" lvl="5"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6pPr>
            <a:lvl7pPr marL="0" lvl="6"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7pPr>
            <a:lvl8pPr marL="0" lvl="7"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8pPr>
            <a:lvl9pPr marL="0" lvl="8"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fld>
            <a:endParaRPr lang="en-US"/>
          </a:p>
        </p:txBody>
      </p:sp>
      <p:cxnSp>
        <p:nvCxnSpPr>
          <p:cNvPr id="219" name="Google Shape;219;p58"/>
          <p:cNvCxnSpPr/>
          <p:nvPr/>
        </p:nvCxnSpPr>
        <p:spPr>
          <a:xfrm rot="10800000" flipH="1">
            <a:off x="1000017" y="6568888"/>
            <a:ext cx="10630329" cy="39573"/>
          </a:xfrm>
          <a:prstGeom prst="straightConnector1">
            <a:avLst/>
          </a:prstGeom>
          <a:noFill/>
          <a:ln w="12700" cap="flat" cmpd="sng">
            <a:solidFill>
              <a:schemeClr val="dk2"/>
            </a:solidFill>
            <a:prstDash val="solid"/>
            <a:miter lim="800000"/>
            <a:headEnd type="none" w="sm" len="sm"/>
            <a:tailEnd type="none" w="sm" len="sm"/>
          </a:ln>
        </p:spPr>
      </p:cxnSp>
      <p:cxnSp>
        <p:nvCxnSpPr>
          <p:cNvPr id="220" name="Google Shape;220;p58"/>
          <p:cNvCxnSpPr/>
          <p:nvPr/>
        </p:nvCxnSpPr>
        <p:spPr>
          <a:xfrm>
            <a:off x="2145905" y="6333432"/>
            <a:ext cx="0" cy="257534"/>
          </a:xfrm>
          <a:prstGeom prst="straightConnector1">
            <a:avLst/>
          </a:prstGeom>
          <a:noFill/>
          <a:ln w="12700" cap="flat" cmpd="sng">
            <a:solidFill>
              <a:schemeClr val="dk2"/>
            </a:solidFill>
            <a:prstDash val="solid"/>
            <a:miter lim="800000"/>
            <a:headEnd type="none" w="sm" len="sm"/>
            <a:tailEnd type="none" w="sm" len="sm"/>
          </a:ln>
        </p:spPr>
      </p:cxnSp>
      <p:sp>
        <p:nvSpPr>
          <p:cNvPr id="221" name="Google Shape;221;p58"/>
          <p:cNvSpPr txBox="1">
            <a:spLocks noGrp="1"/>
          </p:cNvSpPr>
          <p:nvPr>
            <p:ph type="body" idx="2"/>
          </p:nvPr>
        </p:nvSpPr>
        <p:spPr>
          <a:xfrm>
            <a:off x="7077693" y="1670226"/>
            <a:ext cx="4411703" cy="16938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22" name="Google Shape;222;p58"/>
          <p:cNvSpPr txBox="1">
            <a:spLocks noGrp="1"/>
          </p:cNvSpPr>
          <p:nvPr>
            <p:ph type="body" idx="3"/>
          </p:nvPr>
        </p:nvSpPr>
        <p:spPr>
          <a:xfrm>
            <a:off x="1674422" y="3732213"/>
            <a:ext cx="4025726" cy="23050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23" name="Google Shape;223;p58"/>
          <p:cNvSpPr txBox="1">
            <a:spLocks noGrp="1"/>
          </p:cNvSpPr>
          <p:nvPr>
            <p:ph type="body" idx="4"/>
          </p:nvPr>
        </p:nvSpPr>
        <p:spPr>
          <a:xfrm>
            <a:off x="7077693" y="3795713"/>
            <a:ext cx="4411703" cy="23812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pic>
        <p:nvPicPr>
          <p:cNvPr id="224" name="Google Shape;224;p58"/>
          <p:cNvPicPr preferRelativeResize="0"/>
          <p:nvPr/>
        </p:nvPicPr>
        <p:blipFill rotWithShape="1">
          <a:blip r:embed="rId3"/>
          <a:srcRect/>
          <a:stretch>
            <a:fillRect/>
          </a:stretch>
        </p:blipFill>
        <p:spPr>
          <a:xfrm>
            <a:off x="9803554" y="320555"/>
            <a:ext cx="1826792" cy="633357"/>
          </a:xfrm>
          <a:prstGeom prst="rect">
            <a:avLst/>
          </a:prstGeom>
          <a:noFill/>
          <a:ln>
            <a:noFill/>
          </a:ln>
        </p:spPr>
      </p:pic>
      <p:sp>
        <p:nvSpPr>
          <p:cNvPr id="225" name="Google Shape;225;p58"/>
          <p:cNvSpPr>
            <a:spLocks noGrp="1"/>
          </p:cNvSpPr>
          <p:nvPr>
            <p:ph type="pic" idx="5"/>
          </p:nvPr>
        </p:nvSpPr>
        <p:spPr>
          <a:xfrm>
            <a:off x="838200" y="1670050"/>
            <a:ext cx="646113" cy="574675"/>
          </a:xfrm>
          <a:prstGeom prst="rect">
            <a:avLst/>
          </a:prstGeom>
          <a:noFill/>
          <a:ln>
            <a:noFill/>
          </a:ln>
        </p:spPr>
      </p:sp>
      <p:sp>
        <p:nvSpPr>
          <p:cNvPr id="226" name="Google Shape;226;p58"/>
          <p:cNvSpPr>
            <a:spLocks noGrp="1"/>
          </p:cNvSpPr>
          <p:nvPr>
            <p:ph type="pic" idx="6"/>
          </p:nvPr>
        </p:nvSpPr>
        <p:spPr>
          <a:xfrm>
            <a:off x="814388" y="3732213"/>
            <a:ext cx="669925" cy="585788"/>
          </a:xfrm>
          <a:prstGeom prst="rect">
            <a:avLst/>
          </a:prstGeom>
          <a:noFill/>
          <a:ln>
            <a:noFill/>
          </a:ln>
        </p:spPr>
      </p:sp>
      <p:sp>
        <p:nvSpPr>
          <p:cNvPr id="227" name="Google Shape;227;p58"/>
          <p:cNvSpPr>
            <a:spLocks noGrp="1"/>
          </p:cNvSpPr>
          <p:nvPr>
            <p:ph type="pic" idx="7"/>
          </p:nvPr>
        </p:nvSpPr>
        <p:spPr>
          <a:xfrm>
            <a:off x="6227576" y="1670050"/>
            <a:ext cx="646113" cy="574675"/>
          </a:xfrm>
          <a:prstGeom prst="rect">
            <a:avLst/>
          </a:prstGeom>
          <a:noFill/>
          <a:ln>
            <a:noFill/>
          </a:ln>
        </p:spPr>
      </p:sp>
      <p:sp>
        <p:nvSpPr>
          <p:cNvPr id="228" name="Google Shape;228;p58"/>
          <p:cNvSpPr>
            <a:spLocks noGrp="1"/>
          </p:cNvSpPr>
          <p:nvPr>
            <p:ph type="pic" idx="8"/>
          </p:nvPr>
        </p:nvSpPr>
        <p:spPr>
          <a:xfrm>
            <a:off x="6203764" y="3732213"/>
            <a:ext cx="669925" cy="585788"/>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
        <p:cNvGrpSpPr/>
        <p:nvPr/>
      </p:nvGrpSpPr>
      <p:grpSpPr>
        <a:xfrm>
          <a:off x="0" y="0"/>
          <a:ext cx="0" cy="0"/>
          <a:chOff x="0" y="0"/>
          <a:chExt cx="0" cy="0"/>
        </a:xfrm>
      </p:grpSpPr>
      <p:pic>
        <p:nvPicPr>
          <p:cNvPr id="26" name="Google Shape;26;p35"/>
          <p:cNvPicPr preferRelativeResize="0"/>
          <p:nvPr/>
        </p:nvPicPr>
        <p:blipFill rotWithShape="1">
          <a:blip r:embed="rId2"/>
          <a:srcRect l="1802" t="2624" r="55885" b="3311"/>
          <a:stretch>
            <a:fillRect/>
          </a:stretch>
        </p:blipFill>
        <p:spPr>
          <a:xfrm>
            <a:off x="8446420" y="102"/>
            <a:ext cx="3754293" cy="6858000"/>
          </a:xfrm>
          <a:prstGeom prst="rect">
            <a:avLst/>
          </a:prstGeom>
          <a:noFill/>
          <a:ln>
            <a:noFill/>
          </a:ln>
        </p:spPr>
      </p:pic>
      <p:pic>
        <p:nvPicPr>
          <p:cNvPr id="27" name="Google Shape;27;p35"/>
          <p:cNvPicPr preferRelativeResize="0"/>
          <p:nvPr/>
        </p:nvPicPr>
        <p:blipFill rotWithShape="1">
          <a:blip r:embed="rId2"/>
          <a:srcRect l="772" t="2624" r="2440" b="3311"/>
          <a:stretch>
            <a:fillRect/>
          </a:stretch>
        </p:blipFill>
        <p:spPr>
          <a:xfrm>
            <a:off x="0" y="0"/>
            <a:ext cx="8587819" cy="6858000"/>
          </a:xfrm>
          <a:prstGeom prst="rect">
            <a:avLst/>
          </a:prstGeom>
          <a:noFill/>
          <a:ln>
            <a:noFill/>
          </a:ln>
        </p:spPr>
      </p:pic>
      <p:pic>
        <p:nvPicPr>
          <p:cNvPr id="28" name="Google Shape;28;p35" descr="A blue text on a black background&#10;&#10;Description automatically generated"/>
          <p:cNvPicPr preferRelativeResize="0"/>
          <p:nvPr/>
        </p:nvPicPr>
        <p:blipFill rotWithShape="1">
          <a:blip r:embed="rId3"/>
          <a:srcRect/>
          <a:stretch>
            <a:fillRect/>
          </a:stretch>
        </p:blipFill>
        <p:spPr>
          <a:xfrm>
            <a:off x="8446420" y="707112"/>
            <a:ext cx="2562547" cy="89176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 Blue Bar">
  <p:cSld name="Title and Content - Blue Bar">
    <p:spTree>
      <p:nvGrpSpPr>
        <p:cNvPr id="1" name="Shape 229"/>
        <p:cNvGrpSpPr/>
        <p:nvPr/>
      </p:nvGrpSpPr>
      <p:grpSpPr>
        <a:xfrm>
          <a:off x="0" y="0"/>
          <a:ext cx="0" cy="0"/>
          <a:chOff x="0" y="0"/>
          <a:chExt cx="0" cy="0"/>
        </a:xfrm>
      </p:grpSpPr>
      <p:pic>
        <p:nvPicPr>
          <p:cNvPr id="230" name="Google Shape;230;p59"/>
          <p:cNvPicPr preferRelativeResize="0"/>
          <p:nvPr/>
        </p:nvPicPr>
        <p:blipFill rotWithShape="1">
          <a:blip r:embed="rId2"/>
          <a:srcRect t="1025" r="1045" b="80978"/>
          <a:stretch>
            <a:fillRect/>
          </a:stretch>
        </p:blipFill>
        <p:spPr>
          <a:xfrm>
            <a:off x="1" y="-3546"/>
            <a:ext cx="12191999" cy="1263356"/>
          </a:xfrm>
          <a:prstGeom prst="rect">
            <a:avLst/>
          </a:prstGeom>
          <a:noFill/>
          <a:ln>
            <a:noFill/>
          </a:ln>
        </p:spPr>
      </p:pic>
      <p:sp>
        <p:nvSpPr>
          <p:cNvPr id="231" name="Google Shape;231;p59"/>
          <p:cNvSpPr txBox="1">
            <a:spLocks noGrp="1"/>
          </p:cNvSpPr>
          <p:nvPr>
            <p:ph type="title"/>
          </p:nvPr>
        </p:nvSpPr>
        <p:spPr>
          <a:xfrm>
            <a:off x="838200" y="-1647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Verdana" panose="020B0604030504040204"/>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59"/>
          <p:cNvSpPr txBox="1">
            <a:spLocks noGrp="1"/>
          </p:cNvSpPr>
          <p:nvPr>
            <p:ph type="body" idx="1"/>
          </p:nvPr>
        </p:nvSpPr>
        <p:spPr>
          <a:xfrm>
            <a:off x="1674423" y="1697913"/>
            <a:ext cx="4025731" cy="161041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33" name="Google Shape;233;p59"/>
          <p:cNvSpPr txBox="1">
            <a:spLocks noGrp="1"/>
          </p:cNvSpPr>
          <p:nvPr>
            <p:ph type="body" idx="2"/>
          </p:nvPr>
        </p:nvSpPr>
        <p:spPr>
          <a:xfrm>
            <a:off x="7077693" y="1670226"/>
            <a:ext cx="4411703" cy="16938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34" name="Google Shape;234;p59"/>
          <p:cNvSpPr txBox="1">
            <a:spLocks noGrp="1"/>
          </p:cNvSpPr>
          <p:nvPr>
            <p:ph type="body" idx="3"/>
          </p:nvPr>
        </p:nvSpPr>
        <p:spPr>
          <a:xfrm>
            <a:off x="1674422" y="3732213"/>
            <a:ext cx="4025726" cy="23050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35" name="Google Shape;235;p59"/>
          <p:cNvSpPr txBox="1">
            <a:spLocks noGrp="1"/>
          </p:cNvSpPr>
          <p:nvPr>
            <p:ph type="body" idx="4"/>
          </p:nvPr>
        </p:nvSpPr>
        <p:spPr>
          <a:xfrm>
            <a:off x="7077693" y="3795713"/>
            <a:ext cx="4411703" cy="23812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pic>
        <p:nvPicPr>
          <p:cNvPr id="236" name="Google Shape;236;p59"/>
          <p:cNvPicPr preferRelativeResize="0"/>
          <p:nvPr/>
        </p:nvPicPr>
        <p:blipFill rotWithShape="1">
          <a:blip r:embed="rId3"/>
          <a:srcRect/>
          <a:stretch>
            <a:fillRect/>
          </a:stretch>
        </p:blipFill>
        <p:spPr>
          <a:xfrm>
            <a:off x="9803554" y="320555"/>
            <a:ext cx="1826792" cy="633357"/>
          </a:xfrm>
          <a:prstGeom prst="rect">
            <a:avLst/>
          </a:prstGeom>
          <a:noFill/>
          <a:ln>
            <a:noFill/>
          </a:ln>
        </p:spPr>
      </p:pic>
      <p:sp>
        <p:nvSpPr>
          <p:cNvPr id="237" name="Google Shape;237;p59"/>
          <p:cNvSpPr>
            <a:spLocks noGrp="1"/>
          </p:cNvSpPr>
          <p:nvPr>
            <p:ph type="pic" idx="5"/>
          </p:nvPr>
        </p:nvSpPr>
        <p:spPr>
          <a:xfrm>
            <a:off x="838200" y="1670050"/>
            <a:ext cx="646113" cy="574675"/>
          </a:xfrm>
          <a:prstGeom prst="rect">
            <a:avLst/>
          </a:prstGeom>
          <a:noFill/>
          <a:ln>
            <a:noFill/>
          </a:ln>
        </p:spPr>
      </p:sp>
      <p:sp>
        <p:nvSpPr>
          <p:cNvPr id="238" name="Google Shape;238;p59"/>
          <p:cNvSpPr>
            <a:spLocks noGrp="1"/>
          </p:cNvSpPr>
          <p:nvPr>
            <p:ph type="pic" idx="6"/>
          </p:nvPr>
        </p:nvSpPr>
        <p:spPr>
          <a:xfrm>
            <a:off x="814388" y="3732213"/>
            <a:ext cx="669925" cy="585788"/>
          </a:xfrm>
          <a:prstGeom prst="rect">
            <a:avLst/>
          </a:prstGeom>
          <a:noFill/>
          <a:ln>
            <a:noFill/>
          </a:ln>
        </p:spPr>
      </p:sp>
      <p:sp>
        <p:nvSpPr>
          <p:cNvPr id="239" name="Google Shape;239;p59"/>
          <p:cNvSpPr>
            <a:spLocks noGrp="1"/>
          </p:cNvSpPr>
          <p:nvPr>
            <p:ph type="pic" idx="7"/>
          </p:nvPr>
        </p:nvSpPr>
        <p:spPr>
          <a:xfrm>
            <a:off x="6227576" y="1670050"/>
            <a:ext cx="646113" cy="574675"/>
          </a:xfrm>
          <a:prstGeom prst="rect">
            <a:avLst/>
          </a:prstGeom>
          <a:noFill/>
          <a:ln>
            <a:noFill/>
          </a:ln>
        </p:spPr>
      </p:sp>
      <p:sp>
        <p:nvSpPr>
          <p:cNvPr id="240" name="Google Shape;240;p59"/>
          <p:cNvSpPr>
            <a:spLocks noGrp="1"/>
          </p:cNvSpPr>
          <p:nvPr>
            <p:ph type="pic" idx="8"/>
          </p:nvPr>
        </p:nvSpPr>
        <p:spPr>
          <a:xfrm>
            <a:off x="6203764" y="3732213"/>
            <a:ext cx="669925" cy="585788"/>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41"/>
        <p:cNvGrpSpPr/>
        <p:nvPr/>
      </p:nvGrpSpPr>
      <p:grpSpPr>
        <a:xfrm>
          <a:off x="0" y="0"/>
          <a:ext cx="0" cy="0"/>
          <a:chOff x="0" y="0"/>
          <a:chExt cx="0" cy="0"/>
        </a:xfrm>
      </p:grpSpPr>
      <p:pic>
        <p:nvPicPr>
          <p:cNvPr id="242" name="Google Shape;242;p60"/>
          <p:cNvPicPr preferRelativeResize="0"/>
          <p:nvPr/>
        </p:nvPicPr>
        <p:blipFill rotWithShape="1">
          <a:blip r:embed="rId2"/>
          <a:srcRect/>
          <a:stretch>
            <a:fillRect/>
          </a:stretch>
        </p:blipFill>
        <p:spPr>
          <a:xfrm>
            <a:off x="2958" y="-89672"/>
            <a:ext cx="12189042" cy="1325563"/>
          </a:xfrm>
          <a:prstGeom prst="rect">
            <a:avLst/>
          </a:prstGeom>
          <a:noFill/>
          <a:ln>
            <a:noFill/>
          </a:ln>
        </p:spPr>
      </p:pic>
      <p:sp>
        <p:nvSpPr>
          <p:cNvPr id="243" name="Google Shape;243;p60"/>
          <p:cNvSpPr txBox="1">
            <a:spLocks noGrp="1"/>
          </p:cNvSpPr>
          <p:nvPr>
            <p:ph type="title"/>
          </p:nvPr>
        </p:nvSpPr>
        <p:spPr>
          <a:xfrm>
            <a:off x="827677" y="1563336"/>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Verdana" panose="020B060403050404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60"/>
          <p:cNvSpPr txBox="1">
            <a:spLocks noGrp="1"/>
          </p:cNvSpPr>
          <p:nvPr>
            <p:ph type="body" idx="1"/>
          </p:nvPr>
        </p:nvSpPr>
        <p:spPr>
          <a:xfrm>
            <a:off x="827677" y="451333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chemeClr val="dk2"/>
                </a:solidFill>
              </a:defRPr>
            </a:lvl1pPr>
            <a:lvl2pPr marL="914400" lvl="1" indent="-228600" algn="l">
              <a:lnSpc>
                <a:spcPct val="90000"/>
              </a:lnSpc>
              <a:spcBef>
                <a:spcPts val="500"/>
              </a:spcBef>
              <a:spcAft>
                <a:spcPts val="0"/>
              </a:spcAft>
              <a:buSzPts val="2000"/>
              <a:buNone/>
              <a:defRPr sz="2000">
                <a:solidFill>
                  <a:srgbClr val="75778B"/>
                </a:solidFill>
              </a:defRPr>
            </a:lvl2pPr>
            <a:lvl3pPr marL="1371600" lvl="2" indent="-228600" algn="l">
              <a:lnSpc>
                <a:spcPct val="90000"/>
              </a:lnSpc>
              <a:spcBef>
                <a:spcPts val="500"/>
              </a:spcBef>
              <a:spcAft>
                <a:spcPts val="0"/>
              </a:spcAft>
              <a:buSzPts val="1800"/>
              <a:buNone/>
              <a:defRPr sz="1800">
                <a:solidFill>
                  <a:srgbClr val="75778B"/>
                </a:solidFill>
              </a:defRPr>
            </a:lvl3pPr>
            <a:lvl4pPr marL="1828800" lvl="3" indent="-228600" algn="l">
              <a:lnSpc>
                <a:spcPct val="90000"/>
              </a:lnSpc>
              <a:spcBef>
                <a:spcPts val="500"/>
              </a:spcBef>
              <a:spcAft>
                <a:spcPts val="0"/>
              </a:spcAft>
              <a:buSzPts val="1600"/>
              <a:buNone/>
              <a:defRPr sz="1600">
                <a:solidFill>
                  <a:srgbClr val="75778B"/>
                </a:solidFill>
              </a:defRPr>
            </a:lvl4pPr>
            <a:lvl5pPr marL="2286000" lvl="4" indent="-228600" algn="l">
              <a:lnSpc>
                <a:spcPct val="90000"/>
              </a:lnSpc>
              <a:spcBef>
                <a:spcPts val="500"/>
              </a:spcBef>
              <a:spcAft>
                <a:spcPts val="0"/>
              </a:spcAft>
              <a:buSzPts val="1600"/>
              <a:buNone/>
              <a:defRPr sz="1600">
                <a:solidFill>
                  <a:srgbClr val="75778B"/>
                </a:solidFill>
              </a:defRPr>
            </a:lvl5pPr>
            <a:lvl6pPr marL="2743200" lvl="5" indent="-228600" algn="l">
              <a:lnSpc>
                <a:spcPct val="90000"/>
              </a:lnSpc>
              <a:spcBef>
                <a:spcPts val="500"/>
              </a:spcBef>
              <a:spcAft>
                <a:spcPts val="0"/>
              </a:spcAft>
              <a:buClr>
                <a:srgbClr val="75778B"/>
              </a:buClr>
              <a:buSzPts val="1600"/>
              <a:buNone/>
              <a:defRPr sz="1600">
                <a:solidFill>
                  <a:srgbClr val="75778B"/>
                </a:solidFill>
              </a:defRPr>
            </a:lvl6pPr>
            <a:lvl7pPr marL="3200400" lvl="6" indent="-228600" algn="l">
              <a:lnSpc>
                <a:spcPct val="90000"/>
              </a:lnSpc>
              <a:spcBef>
                <a:spcPts val="500"/>
              </a:spcBef>
              <a:spcAft>
                <a:spcPts val="0"/>
              </a:spcAft>
              <a:buClr>
                <a:srgbClr val="75778B"/>
              </a:buClr>
              <a:buSzPts val="1600"/>
              <a:buNone/>
              <a:defRPr sz="1600">
                <a:solidFill>
                  <a:srgbClr val="75778B"/>
                </a:solidFill>
              </a:defRPr>
            </a:lvl7pPr>
            <a:lvl8pPr marL="3657600" lvl="7" indent="-228600" algn="l">
              <a:lnSpc>
                <a:spcPct val="90000"/>
              </a:lnSpc>
              <a:spcBef>
                <a:spcPts val="500"/>
              </a:spcBef>
              <a:spcAft>
                <a:spcPts val="0"/>
              </a:spcAft>
              <a:buClr>
                <a:srgbClr val="75778B"/>
              </a:buClr>
              <a:buSzPts val="1600"/>
              <a:buNone/>
              <a:defRPr sz="1600">
                <a:solidFill>
                  <a:srgbClr val="75778B"/>
                </a:solidFill>
              </a:defRPr>
            </a:lvl8pPr>
            <a:lvl9pPr marL="4114800" lvl="8" indent="-228600" algn="l">
              <a:lnSpc>
                <a:spcPct val="90000"/>
              </a:lnSpc>
              <a:spcBef>
                <a:spcPts val="500"/>
              </a:spcBef>
              <a:spcAft>
                <a:spcPts val="0"/>
              </a:spcAft>
              <a:buClr>
                <a:srgbClr val="75778B"/>
              </a:buClr>
              <a:buSzPts val="1600"/>
              <a:buNone/>
              <a:defRPr sz="1600">
                <a:solidFill>
                  <a:srgbClr val="75778B"/>
                </a:solidFill>
              </a:defRPr>
            </a:lvl9pPr>
          </a:lstStyle>
          <a:p/>
        </p:txBody>
      </p:sp>
      <p:sp>
        <p:nvSpPr>
          <p:cNvPr id="245" name="Google Shape;245;p60"/>
          <p:cNvSpPr txBox="1">
            <a:spLocks noGrp="1"/>
          </p:cNvSpPr>
          <p:nvPr>
            <p:ph type="dt" idx="10"/>
          </p:nvPr>
        </p:nvSpPr>
        <p:spPr>
          <a:xfrm>
            <a:off x="910118" y="6233062"/>
            <a:ext cx="11712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60"/>
          <p:cNvSpPr txBox="1">
            <a:spLocks noGrp="1"/>
          </p:cNvSpPr>
          <p:nvPr>
            <p:ph type="ftr" idx="11"/>
          </p:nvPr>
        </p:nvSpPr>
        <p:spPr>
          <a:xfrm>
            <a:off x="2435833" y="622210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60"/>
          <p:cNvSpPr txBox="1">
            <a:spLocks noGrp="1"/>
          </p:cNvSpPr>
          <p:nvPr>
            <p:ph type="sldNum" idx="12"/>
          </p:nvPr>
        </p:nvSpPr>
        <p:spPr>
          <a:xfrm>
            <a:off x="8898277" y="62037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marL="0" lvl="1"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2pPr>
            <a:lvl3pPr marL="0" lvl="2"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3pPr>
            <a:lvl4pPr marL="0" lvl="3"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4pPr>
            <a:lvl5pPr marL="0" lvl="4"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5pPr>
            <a:lvl6pPr marL="0" lvl="5"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6pPr>
            <a:lvl7pPr marL="0" lvl="6"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7pPr>
            <a:lvl8pPr marL="0" lvl="7"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8pPr>
            <a:lvl9pPr marL="0" lvl="8"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fld>
            <a:endParaRPr lang="en-US"/>
          </a:p>
        </p:txBody>
      </p:sp>
      <p:cxnSp>
        <p:nvCxnSpPr>
          <p:cNvPr id="248" name="Google Shape;248;p60"/>
          <p:cNvCxnSpPr/>
          <p:nvPr/>
        </p:nvCxnSpPr>
        <p:spPr>
          <a:xfrm rot="10800000" flipH="1">
            <a:off x="1000017" y="6568888"/>
            <a:ext cx="10630329" cy="39573"/>
          </a:xfrm>
          <a:prstGeom prst="straightConnector1">
            <a:avLst/>
          </a:prstGeom>
          <a:noFill/>
          <a:ln w="12700" cap="flat" cmpd="sng">
            <a:solidFill>
              <a:schemeClr val="dk2"/>
            </a:solidFill>
            <a:prstDash val="solid"/>
            <a:miter lim="800000"/>
            <a:headEnd type="none" w="sm" len="sm"/>
            <a:tailEnd type="none" w="sm" len="sm"/>
          </a:ln>
        </p:spPr>
      </p:cxnSp>
      <p:cxnSp>
        <p:nvCxnSpPr>
          <p:cNvPr id="249" name="Google Shape;249;p60"/>
          <p:cNvCxnSpPr/>
          <p:nvPr/>
        </p:nvCxnSpPr>
        <p:spPr>
          <a:xfrm>
            <a:off x="2145905" y="6333432"/>
            <a:ext cx="0" cy="257534"/>
          </a:xfrm>
          <a:prstGeom prst="straightConnector1">
            <a:avLst/>
          </a:prstGeom>
          <a:noFill/>
          <a:ln w="12700" cap="flat" cmpd="sng">
            <a:solidFill>
              <a:schemeClr val="dk2"/>
            </a:solidFill>
            <a:prstDash val="solid"/>
            <a:miter lim="800000"/>
            <a:headEnd type="none" w="sm" len="sm"/>
            <a:tailEnd type="none" w="sm" len="sm"/>
          </a:ln>
        </p:spPr>
      </p:cxnSp>
      <p:pic>
        <p:nvPicPr>
          <p:cNvPr id="250" name="Google Shape;250;p60"/>
          <p:cNvPicPr preferRelativeResize="0"/>
          <p:nvPr/>
        </p:nvPicPr>
        <p:blipFill rotWithShape="1">
          <a:blip r:embed="rId3"/>
          <a:srcRect/>
          <a:stretch>
            <a:fillRect/>
          </a:stretch>
        </p:blipFill>
        <p:spPr>
          <a:xfrm>
            <a:off x="9803555" y="320555"/>
            <a:ext cx="1826790" cy="63335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Red Sidebar">
  <p:cSld name="Red Sidebar">
    <p:spTree>
      <p:nvGrpSpPr>
        <p:cNvPr id="1" name="Shape 251"/>
        <p:cNvGrpSpPr/>
        <p:nvPr/>
      </p:nvGrpSpPr>
      <p:grpSpPr>
        <a:xfrm>
          <a:off x="0" y="0"/>
          <a:ext cx="0" cy="0"/>
          <a:chOff x="0" y="0"/>
          <a:chExt cx="0" cy="0"/>
        </a:xfrm>
      </p:grpSpPr>
      <p:pic>
        <p:nvPicPr>
          <p:cNvPr id="252" name="Google Shape;252;p61" descr="A red background with lines&#10;&#10;Description automatically generated"/>
          <p:cNvPicPr preferRelativeResize="0"/>
          <p:nvPr/>
        </p:nvPicPr>
        <p:blipFill rotWithShape="1">
          <a:blip r:embed="rId2"/>
          <a:srcRect l="51804" t="790"/>
          <a:stretch>
            <a:fillRect/>
          </a:stretch>
        </p:blipFill>
        <p:spPr>
          <a:xfrm>
            <a:off x="1" y="0"/>
            <a:ext cx="4772024" cy="6858000"/>
          </a:xfrm>
          <a:prstGeom prst="rect">
            <a:avLst/>
          </a:prstGeom>
          <a:noFill/>
          <a:ln>
            <a:noFill/>
          </a:ln>
        </p:spPr>
      </p:pic>
      <p:sp>
        <p:nvSpPr>
          <p:cNvPr id="253" name="Google Shape;253;p61"/>
          <p:cNvSpPr txBox="1">
            <a:spLocks noGrp="1"/>
          </p:cNvSpPr>
          <p:nvPr>
            <p:ph type="title"/>
          </p:nvPr>
        </p:nvSpPr>
        <p:spPr>
          <a:xfrm>
            <a:off x="839789" y="1789322"/>
            <a:ext cx="356937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Verdana" panose="020B0604030504040204"/>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6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255" name="Google Shape;255;p61"/>
          <p:cNvSpPr txBox="1">
            <a:spLocks noGrp="1"/>
          </p:cNvSpPr>
          <p:nvPr>
            <p:ph type="body" idx="2"/>
          </p:nvPr>
        </p:nvSpPr>
        <p:spPr>
          <a:xfrm>
            <a:off x="839789" y="3572084"/>
            <a:ext cx="3569374"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solidFill>
                  <a:schemeClr val="lt1"/>
                </a:solidFill>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56"/>
        <p:cNvGrpSpPr/>
        <p:nvPr/>
      </p:nvGrpSpPr>
      <p:grpSpPr>
        <a:xfrm>
          <a:off x="0" y="0"/>
          <a:ext cx="0" cy="0"/>
          <a:chOff x="0" y="0"/>
          <a:chExt cx="0" cy="0"/>
        </a:xfrm>
      </p:grpSpPr>
      <p:sp>
        <p:nvSpPr>
          <p:cNvPr id="257" name="Google Shape;257;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6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9" name="Google Shape;259;p6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260"/>
        <p:cNvGrpSpPr/>
        <p:nvPr/>
      </p:nvGrpSpPr>
      <p:grpSpPr>
        <a:xfrm>
          <a:off x="0" y="0"/>
          <a:ext cx="0" cy="0"/>
          <a:chOff x="0" y="0"/>
          <a:chExt cx="0" cy="0"/>
        </a:xfrm>
      </p:grpSpPr>
      <p:sp>
        <p:nvSpPr>
          <p:cNvPr id="261" name="Google Shape;261;p6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6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263" name="Google Shape;263;p6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64" name="Google Shape;264;p6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265" name="Google Shape;265;p6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White bg + logo">
  <p:cSld name="Divider White bg + logo">
    <p:spTree>
      <p:nvGrpSpPr>
        <p:cNvPr id="1" name="Shape 31"/>
        <p:cNvGrpSpPr/>
        <p:nvPr/>
      </p:nvGrpSpPr>
      <p:grpSpPr>
        <a:xfrm>
          <a:off x="0" y="0"/>
          <a:ext cx="0" cy="0"/>
          <a:chOff x="0" y="0"/>
          <a:chExt cx="0" cy="0"/>
        </a:xfrm>
      </p:grpSpPr>
      <p:sp>
        <p:nvSpPr>
          <p:cNvPr id="32" name="Google Shape;32;p37"/>
          <p:cNvSpPr txBox="1">
            <a:spLocks noGrp="1"/>
          </p:cNvSpPr>
          <p:nvPr>
            <p:ph type="ctrTitle"/>
          </p:nvPr>
        </p:nvSpPr>
        <p:spPr>
          <a:xfrm>
            <a:off x="1495746" y="1355008"/>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Verdana" panose="020B060403050404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7"/>
          <p:cNvSpPr txBox="1">
            <a:spLocks noGrp="1"/>
          </p:cNvSpPr>
          <p:nvPr>
            <p:ph type="subTitle" idx="1"/>
          </p:nvPr>
        </p:nvSpPr>
        <p:spPr>
          <a:xfrm>
            <a:off x="1524000" y="414236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34" name="Google Shape;34;p37" descr="A blue text on a black background&#10;&#10;Description automatically generated"/>
          <p:cNvPicPr preferRelativeResize="0"/>
          <p:nvPr/>
        </p:nvPicPr>
        <p:blipFill rotWithShape="1">
          <a:blip r:embed="rId2"/>
          <a:srcRect/>
          <a:stretch>
            <a:fillRect/>
          </a:stretch>
        </p:blipFill>
        <p:spPr>
          <a:xfrm>
            <a:off x="583547" y="493918"/>
            <a:ext cx="2562547" cy="89176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Gray bg w pic ">
  <p:cSld name="Divider Gray bg w pic ">
    <p:spTree>
      <p:nvGrpSpPr>
        <p:cNvPr id="1" name="Shape 35"/>
        <p:cNvGrpSpPr/>
        <p:nvPr/>
      </p:nvGrpSpPr>
      <p:grpSpPr>
        <a:xfrm>
          <a:off x="0" y="0"/>
          <a:ext cx="0" cy="0"/>
          <a:chOff x="0" y="0"/>
          <a:chExt cx="0" cy="0"/>
        </a:xfrm>
      </p:grpSpPr>
      <p:pic>
        <p:nvPicPr>
          <p:cNvPr id="36" name="Google Shape;36;p38"/>
          <p:cNvPicPr preferRelativeResize="0"/>
          <p:nvPr/>
        </p:nvPicPr>
        <p:blipFill rotWithShape="1">
          <a:blip r:embed="rId2"/>
          <a:srcRect l="771" t="2625" r="15389" b="3312"/>
          <a:stretch>
            <a:fillRect/>
          </a:stretch>
        </p:blipFill>
        <p:spPr>
          <a:xfrm>
            <a:off x="0" y="0"/>
            <a:ext cx="7439026" cy="6858000"/>
          </a:xfrm>
          <a:prstGeom prst="rect">
            <a:avLst/>
          </a:prstGeom>
          <a:noFill/>
          <a:ln>
            <a:noFill/>
          </a:ln>
        </p:spPr>
      </p:pic>
      <p:sp>
        <p:nvSpPr>
          <p:cNvPr id="37" name="Google Shape;37;p38"/>
          <p:cNvSpPr txBox="1">
            <a:spLocks noGrp="1"/>
          </p:cNvSpPr>
          <p:nvPr>
            <p:ph type="ctrTitle"/>
          </p:nvPr>
        </p:nvSpPr>
        <p:spPr>
          <a:xfrm>
            <a:off x="720703" y="2083520"/>
            <a:ext cx="10798133"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400"/>
              <a:buFont typeface="Verdana" panose="020B0604030504040204"/>
              <a:buNone/>
              <a:defRPr sz="5400" b="0" i="0">
                <a:solidFill>
                  <a:schemeClr val="dk1"/>
                </a:solidFill>
                <a:latin typeface="Verdana" panose="020B0604030504040204"/>
                <a:ea typeface="Verdana" panose="020B0604030504040204"/>
                <a:cs typeface="Verdana" panose="020B0604030504040204"/>
                <a:sym typeface="Verdana" panose="020B060403050404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8"/>
          <p:cNvSpPr txBox="1">
            <a:spLocks noGrp="1"/>
          </p:cNvSpPr>
          <p:nvPr>
            <p:ph type="subTitle" idx="1"/>
          </p:nvPr>
        </p:nvSpPr>
        <p:spPr>
          <a:xfrm>
            <a:off x="720703" y="4561115"/>
            <a:ext cx="9767294"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400"/>
              <a:buNone/>
              <a:defRPr sz="2400">
                <a:solidFill>
                  <a:schemeClr val="dk2"/>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39" name="Google Shape;39;p38"/>
          <p:cNvPicPr preferRelativeResize="0"/>
          <p:nvPr/>
        </p:nvPicPr>
        <p:blipFill rotWithShape="1">
          <a:blip r:embed="rId3"/>
          <a:srcRect l="46606" t="1500" r="7687"/>
          <a:stretch>
            <a:fillRect/>
          </a:stretch>
        </p:blipFill>
        <p:spPr>
          <a:xfrm>
            <a:off x="7439026" y="0"/>
            <a:ext cx="4773519" cy="6857999"/>
          </a:xfrm>
          <a:prstGeom prst="rect">
            <a:avLst/>
          </a:prstGeom>
          <a:noFill/>
          <a:ln>
            <a:noFill/>
          </a:ln>
        </p:spPr>
      </p:pic>
      <p:sp>
        <p:nvSpPr>
          <p:cNvPr id="40" name="Google Shape;40;p38"/>
          <p:cNvSpPr>
            <a:spLocks noGrp="1"/>
          </p:cNvSpPr>
          <p:nvPr>
            <p:ph type="pic" idx="2"/>
          </p:nvPr>
        </p:nvSpPr>
        <p:spPr>
          <a:xfrm>
            <a:off x="7439025" y="0"/>
            <a:ext cx="4773613" cy="6847839"/>
          </a:xfrm>
          <a:prstGeom prst="rect">
            <a:avLst/>
          </a:prstGeom>
          <a:noFill/>
          <a:ln>
            <a:noFill/>
          </a:ln>
        </p:spPr>
      </p:sp>
      <p:pic>
        <p:nvPicPr>
          <p:cNvPr id="41" name="Google Shape;41;p38" descr="A blue text on a black background&#10;&#10;Description automatically generated"/>
          <p:cNvPicPr preferRelativeResize="0"/>
          <p:nvPr/>
        </p:nvPicPr>
        <p:blipFill rotWithShape="1">
          <a:blip r:embed="rId4"/>
          <a:srcRect/>
          <a:stretch>
            <a:fillRect/>
          </a:stretch>
        </p:blipFill>
        <p:spPr>
          <a:xfrm>
            <a:off x="800100" y="707112"/>
            <a:ext cx="2562547" cy="8917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w Gray Bar">
  <p:cSld name="Title w Gray Bar">
    <p:spTree>
      <p:nvGrpSpPr>
        <p:cNvPr id="1" name="Shape 48"/>
        <p:cNvGrpSpPr/>
        <p:nvPr/>
      </p:nvGrpSpPr>
      <p:grpSpPr>
        <a:xfrm>
          <a:off x="0" y="0"/>
          <a:ext cx="0" cy="0"/>
          <a:chOff x="0" y="0"/>
          <a:chExt cx="0" cy="0"/>
        </a:xfrm>
      </p:grpSpPr>
      <p:pic>
        <p:nvPicPr>
          <p:cNvPr id="49" name="Google Shape;49;p40"/>
          <p:cNvPicPr preferRelativeResize="0"/>
          <p:nvPr/>
        </p:nvPicPr>
        <p:blipFill rotWithShape="1">
          <a:blip r:embed="rId2"/>
          <a:srcRect/>
          <a:stretch>
            <a:fillRect/>
          </a:stretch>
        </p:blipFill>
        <p:spPr>
          <a:xfrm>
            <a:off x="2958" y="-89672"/>
            <a:ext cx="12189042" cy="1325563"/>
          </a:xfrm>
          <a:prstGeom prst="rect">
            <a:avLst/>
          </a:prstGeom>
          <a:noFill/>
          <a:ln>
            <a:noFill/>
          </a:ln>
        </p:spPr>
      </p:pic>
      <p:sp>
        <p:nvSpPr>
          <p:cNvPr id="50" name="Google Shape;50;p40"/>
          <p:cNvSpPr txBox="1">
            <a:spLocks noGrp="1"/>
          </p:cNvSpPr>
          <p:nvPr>
            <p:ph type="title"/>
          </p:nvPr>
        </p:nvSpPr>
        <p:spPr>
          <a:xfrm>
            <a:off x="838200" y="-5265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Verdana" panose="020B0604030504040204"/>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0"/>
          <p:cNvSpPr txBox="1">
            <a:spLocks noGrp="1"/>
          </p:cNvSpPr>
          <p:nvPr>
            <p:ph type="body" idx="1"/>
          </p:nvPr>
        </p:nvSpPr>
        <p:spPr>
          <a:xfrm>
            <a:off x="917358" y="1825625"/>
            <a:ext cx="4782797" cy="16104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2" name="Google Shape;52;p40"/>
          <p:cNvSpPr txBox="1">
            <a:spLocks noGrp="1"/>
          </p:cNvSpPr>
          <p:nvPr>
            <p:ph type="body" idx="2"/>
          </p:nvPr>
        </p:nvSpPr>
        <p:spPr>
          <a:xfrm>
            <a:off x="6307157" y="1742181"/>
            <a:ext cx="5182240" cy="16938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3" name="Google Shape;53;p40"/>
          <p:cNvSpPr txBox="1">
            <a:spLocks noGrp="1"/>
          </p:cNvSpPr>
          <p:nvPr>
            <p:ph type="body" idx="3"/>
          </p:nvPr>
        </p:nvSpPr>
        <p:spPr>
          <a:xfrm>
            <a:off x="917357" y="3732213"/>
            <a:ext cx="4782791" cy="23050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4" name="Google Shape;54;p40"/>
          <p:cNvSpPr txBox="1">
            <a:spLocks noGrp="1"/>
          </p:cNvSpPr>
          <p:nvPr>
            <p:ph type="body" idx="4"/>
          </p:nvPr>
        </p:nvSpPr>
        <p:spPr>
          <a:xfrm>
            <a:off x="6307157" y="3795713"/>
            <a:ext cx="5182240" cy="2381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pic>
        <p:nvPicPr>
          <p:cNvPr id="55" name="Google Shape;55;p40"/>
          <p:cNvPicPr preferRelativeResize="0"/>
          <p:nvPr/>
        </p:nvPicPr>
        <p:blipFill rotWithShape="1">
          <a:blip r:embed="rId3"/>
          <a:srcRect/>
          <a:stretch>
            <a:fillRect/>
          </a:stretch>
        </p:blipFill>
        <p:spPr>
          <a:xfrm>
            <a:off x="9803555" y="320555"/>
            <a:ext cx="1826790" cy="63335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 Gray Bar + Footer">
  <p:cSld name="Title and Content - Gray Bar + Footer">
    <p:spTree>
      <p:nvGrpSpPr>
        <p:cNvPr id="1" name="Shape 56"/>
        <p:cNvGrpSpPr/>
        <p:nvPr/>
      </p:nvGrpSpPr>
      <p:grpSpPr>
        <a:xfrm>
          <a:off x="0" y="0"/>
          <a:ext cx="0" cy="0"/>
          <a:chOff x="0" y="0"/>
          <a:chExt cx="0" cy="0"/>
        </a:xfrm>
      </p:grpSpPr>
      <p:pic>
        <p:nvPicPr>
          <p:cNvPr id="57" name="Google Shape;57;p41"/>
          <p:cNvPicPr preferRelativeResize="0"/>
          <p:nvPr/>
        </p:nvPicPr>
        <p:blipFill rotWithShape="1">
          <a:blip r:embed="rId2"/>
          <a:srcRect/>
          <a:stretch>
            <a:fillRect/>
          </a:stretch>
        </p:blipFill>
        <p:spPr>
          <a:xfrm>
            <a:off x="2958" y="-89672"/>
            <a:ext cx="12189042" cy="1325563"/>
          </a:xfrm>
          <a:prstGeom prst="rect">
            <a:avLst/>
          </a:prstGeom>
          <a:noFill/>
          <a:ln>
            <a:noFill/>
          </a:ln>
        </p:spPr>
      </p:pic>
      <p:sp>
        <p:nvSpPr>
          <p:cNvPr id="58" name="Google Shape;58;p41"/>
          <p:cNvSpPr txBox="1">
            <a:spLocks noGrp="1"/>
          </p:cNvSpPr>
          <p:nvPr>
            <p:ph type="title"/>
          </p:nvPr>
        </p:nvSpPr>
        <p:spPr>
          <a:xfrm>
            <a:off x="838200" y="-4797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Verdana" panose="020B0604030504040204"/>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41"/>
          <p:cNvSpPr txBox="1">
            <a:spLocks noGrp="1"/>
          </p:cNvSpPr>
          <p:nvPr>
            <p:ph type="body" idx="1"/>
          </p:nvPr>
        </p:nvSpPr>
        <p:spPr>
          <a:xfrm>
            <a:off x="917358" y="1825625"/>
            <a:ext cx="4782797" cy="16104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0" name="Google Shape;60;p41"/>
          <p:cNvSpPr txBox="1">
            <a:spLocks noGrp="1"/>
          </p:cNvSpPr>
          <p:nvPr>
            <p:ph type="dt" idx="10"/>
          </p:nvPr>
        </p:nvSpPr>
        <p:spPr>
          <a:xfrm>
            <a:off x="910118" y="6233062"/>
            <a:ext cx="11712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1"/>
          <p:cNvSpPr txBox="1">
            <a:spLocks noGrp="1"/>
          </p:cNvSpPr>
          <p:nvPr>
            <p:ph type="ftr" idx="11"/>
          </p:nvPr>
        </p:nvSpPr>
        <p:spPr>
          <a:xfrm>
            <a:off x="2435833" y="622210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1"/>
          <p:cNvSpPr txBox="1">
            <a:spLocks noGrp="1"/>
          </p:cNvSpPr>
          <p:nvPr>
            <p:ph type="sldNum" idx="12"/>
          </p:nvPr>
        </p:nvSpPr>
        <p:spPr>
          <a:xfrm>
            <a:off x="8898277" y="62037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1pPr>
            <a:lvl2pPr marL="0" lvl="1"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2pPr>
            <a:lvl3pPr marL="0" lvl="2"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3pPr>
            <a:lvl4pPr marL="0" lvl="3"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4pPr>
            <a:lvl5pPr marL="0" lvl="4"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5pPr>
            <a:lvl6pPr marL="0" lvl="5"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6pPr>
            <a:lvl7pPr marL="0" lvl="6"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7pPr>
            <a:lvl8pPr marL="0" lvl="7"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8pPr>
            <a:lvl9pPr marL="0" lvl="8" indent="0" algn="r">
              <a:spcBef>
                <a:spcPts val="0"/>
              </a:spcBef>
              <a:buNone/>
              <a:defRPr sz="1050" b="0" i="0">
                <a:solidFill>
                  <a:schemeClr val="dk2"/>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fld>
            <a:endParaRPr lang="en-US"/>
          </a:p>
        </p:txBody>
      </p:sp>
      <p:cxnSp>
        <p:nvCxnSpPr>
          <p:cNvPr id="63" name="Google Shape;63;p41"/>
          <p:cNvCxnSpPr/>
          <p:nvPr/>
        </p:nvCxnSpPr>
        <p:spPr>
          <a:xfrm rot="10800000" flipH="1">
            <a:off x="1000017" y="6568888"/>
            <a:ext cx="10630329" cy="39573"/>
          </a:xfrm>
          <a:prstGeom prst="straightConnector1">
            <a:avLst/>
          </a:prstGeom>
          <a:noFill/>
          <a:ln w="12700" cap="flat" cmpd="sng">
            <a:solidFill>
              <a:schemeClr val="dk2"/>
            </a:solidFill>
            <a:prstDash val="solid"/>
            <a:miter lim="800000"/>
            <a:headEnd type="none" w="sm" len="sm"/>
            <a:tailEnd type="none" w="sm" len="sm"/>
          </a:ln>
        </p:spPr>
      </p:cxnSp>
      <p:cxnSp>
        <p:nvCxnSpPr>
          <p:cNvPr id="64" name="Google Shape;64;p41"/>
          <p:cNvCxnSpPr/>
          <p:nvPr/>
        </p:nvCxnSpPr>
        <p:spPr>
          <a:xfrm>
            <a:off x="2145905" y="6333432"/>
            <a:ext cx="0" cy="257534"/>
          </a:xfrm>
          <a:prstGeom prst="straightConnector1">
            <a:avLst/>
          </a:prstGeom>
          <a:noFill/>
          <a:ln w="12700" cap="flat" cmpd="sng">
            <a:solidFill>
              <a:schemeClr val="dk2"/>
            </a:solidFill>
            <a:prstDash val="solid"/>
            <a:miter lim="800000"/>
            <a:headEnd type="none" w="sm" len="sm"/>
            <a:tailEnd type="none" w="sm" len="sm"/>
          </a:ln>
        </p:spPr>
      </p:cxnSp>
      <p:sp>
        <p:nvSpPr>
          <p:cNvPr id="65" name="Google Shape;65;p41"/>
          <p:cNvSpPr txBox="1">
            <a:spLocks noGrp="1"/>
          </p:cNvSpPr>
          <p:nvPr>
            <p:ph type="body" idx="2"/>
          </p:nvPr>
        </p:nvSpPr>
        <p:spPr>
          <a:xfrm>
            <a:off x="6307157" y="1742181"/>
            <a:ext cx="5182240" cy="16938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6" name="Google Shape;66;p41"/>
          <p:cNvSpPr txBox="1">
            <a:spLocks noGrp="1"/>
          </p:cNvSpPr>
          <p:nvPr>
            <p:ph type="body" idx="3"/>
          </p:nvPr>
        </p:nvSpPr>
        <p:spPr>
          <a:xfrm>
            <a:off x="917357" y="3732213"/>
            <a:ext cx="4782791" cy="23050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7" name="Google Shape;67;p41"/>
          <p:cNvSpPr txBox="1">
            <a:spLocks noGrp="1"/>
          </p:cNvSpPr>
          <p:nvPr>
            <p:ph type="body" idx="4"/>
          </p:nvPr>
        </p:nvSpPr>
        <p:spPr>
          <a:xfrm>
            <a:off x="6307157" y="3795713"/>
            <a:ext cx="5182240" cy="2381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pic>
        <p:nvPicPr>
          <p:cNvPr id="68" name="Google Shape;68;p41"/>
          <p:cNvPicPr preferRelativeResize="0"/>
          <p:nvPr/>
        </p:nvPicPr>
        <p:blipFill rotWithShape="1">
          <a:blip r:embed="rId3"/>
          <a:srcRect/>
          <a:stretch>
            <a:fillRect/>
          </a:stretch>
        </p:blipFill>
        <p:spPr>
          <a:xfrm>
            <a:off x="9803555" y="320555"/>
            <a:ext cx="1826790" cy="6333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 Red Bar ">
  <p:cSld name="Title and Content - Red Bar ">
    <p:spTree>
      <p:nvGrpSpPr>
        <p:cNvPr id="1" name="Shape 94"/>
        <p:cNvGrpSpPr/>
        <p:nvPr/>
      </p:nvGrpSpPr>
      <p:grpSpPr>
        <a:xfrm>
          <a:off x="0" y="0"/>
          <a:ext cx="0" cy="0"/>
          <a:chOff x="0" y="0"/>
          <a:chExt cx="0" cy="0"/>
        </a:xfrm>
      </p:grpSpPr>
      <p:pic>
        <p:nvPicPr>
          <p:cNvPr id="95" name="Google Shape;95;p44"/>
          <p:cNvPicPr preferRelativeResize="0"/>
          <p:nvPr/>
        </p:nvPicPr>
        <p:blipFill rotWithShape="1">
          <a:blip r:embed="rId2"/>
          <a:srcRect t="4960"/>
          <a:stretch>
            <a:fillRect/>
          </a:stretch>
        </p:blipFill>
        <p:spPr>
          <a:xfrm>
            <a:off x="0" y="0"/>
            <a:ext cx="12192000" cy="1259810"/>
          </a:xfrm>
          <a:prstGeom prst="rect">
            <a:avLst/>
          </a:prstGeom>
          <a:noFill/>
          <a:ln>
            <a:noFill/>
          </a:ln>
        </p:spPr>
      </p:pic>
      <p:sp>
        <p:nvSpPr>
          <p:cNvPr id="96" name="Google Shape;96;p44"/>
          <p:cNvSpPr txBox="1">
            <a:spLocks noGrp="1"/>
          </p:cNvSpPr>
          <p:nvPr>
            <p:ph type="title"/>
          </p:nvPr>
        </p:nvSpPr>
        <p:spPr>
          <a:xfrm>
            <a:off x="838200" y="-1647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Verdana" panose="020B0604030504040204"/>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44"/>
          <p:cNvSpPr txBox="1">
            <a:spLocks noGrp="1"/>
          </p:cNvSpPr>
          <p:nvPr>
            <p:ph type="body" idx="1"/>
          </p:nvPr>
        </p:nvSpPr>
        <p:spPr>
          <a:xfrm>
            <a:off x="1674423" y="1697913"/>
            <a:ext cx="4025731" cy="161041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8" name="Google Shape;98;p44"/>
          <p:cNvSpPr txBox="1">
            <a:spLocks noGrp="1"/>
          </p:cNvSpPr>
          <p:nvPr>
            <p:ph type="body" idx="2"/>
          </p:nvPr>
        </p:nvSpPr>
        <p:spPr>
          <a:xfrm>
            <a:off x="7077693" y="1670226"/>
            <a:ext cx="4411703" cy="16938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9" name="Google Shape;99;p44"/>
          <p:cNvSpPr txBox="1">
            <a:spLocks noGrp="1"/>
          </p:cNvSpPr>
          <p:nvPr>
            <p:ph type="body" idx="3"/>
          </p:nvPr>
        </p:nvSpPr>
        <p:spPr>
          <a:xfrm>
            <a:off x="1674422" y="3732213"/>
            <a:ext cx="4025726" cy="23050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00" name="Google Shape;100;p44"/>
          <p:cNvSpPr txBox="1">
            <a:spLocks noGrp="1"/>
          </p:cNvSpPr>
          <p:nvPr>
            <p:ph type="body" idx="4"/>
          </p:nvPr>
        </p:nvSpPr>
        <p:spPr>
          <a:xfrm>
            <a:off x="7077693" y="3795713"/>
            <a:ext cx="4411703" cy="23812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pic>
        <p:nvPicPr>
          <p:cNvPr id="101" name="Google Shape;101;p44"/>
          <p:cNvPicPr preferRelativeResize="0"/>
          <p:nvPr/>
        </p:nvPicPr>
        <p:blipFill rotWithShape="1">
          <a:blip r:embed="rId3"/>
          <a:srcRect/>
          <a:stretch>
            <a:fillRect/>
          </a:stretch>
        </p:blipFill>
        <p:spPr>
          <a:xfrm>
            <a:off x="9803554" y="320555"/>
            <a:ext cx="1826792" cy="633357"/>
          </a:xfrm>
          <a:prstGeom prst="rect">
            <a:avLst/>
          </a:prstGeom>
          <a:noFill/>
          <a:ln>
            <a:noFill/>
          </a:ln>
        </p:spPr>
      </p:pic>
      <p:sp>
        <p:nvSpPr>
          <p:cNvPr id="102" name="Google Shape;102;p44"/>
          <p:cNvSpPr>
            <a:spLocks noGrp="1"/>
          </p:cNvSpPr>
          <p:nvPr>
            <p:ph type="pic" idx="5"/>
          </p:nvPr>
        </p:nvSpPr>
        <p:spPr>
          <a:xfrm>
            <a:off x="838200" y="1670050"/>
            <a:ext cx="646113" cy="574675"/>
          </a:xfrm>
          <a:prstGeom prst="rect">
            <a:avLst/>
          </a:prstGeom>
          <a:noFill/>
          <a:ln>
            <a:noFill/>
          </a:ln>
        </p:spPr>
      </p:sp>
      <p:sp>
        <p:nvSpPr>
          <p:cNvPr id="103" name="Google Shape;103;p44"/>
          <p:cNvSpPr>
            <a:spLocks noGrp="1"/>
          </p:cNvSpPr>
          <p:nvPr>
            <p:ph type="pic" idx="6"/>
          </p:nvPr>
        </p:nvSpPr>
        <p:spPr>
          <a:xfrm>
            <a:off x="814388" y="3732213"/>
            <a:ext cx="669925" cy="585788"/>
          </a:xfrm>
          <a:prstGeom prst="rect">
            <a:avLst/>
          </a:prstGeom>
          <a:noFill/>
          <a:ln>
            <a:noFill/>
          </a:ln>
        </p:spPr>
      </p:sp>
      <p:sp>
        <p:nvSpPr>
          <p:cNvPr id="104" name="Google Shape;104;p44"/>
          <p:cNvSpPr>
            <a:spLocks noGrp="1"/>
          </p:cNvSpPr>
          <p:nvPr>
            <p:ph type="pic" idx="7"/>
          </p:nvPr>
        </p:nvSpPr>
        <p:spPr>
          <a:xfrm>
            <a:off x="6227576" y="1670050"/>
            <a:ext cx="646113" cy="574675"/>
          </a:xfrm>
          <a:prstGeom prst="rect">
            <a:avLst/>
          </a:prstGeom>
          <a:noFill/>
          <a:ln>
            <a:noFill/>
          </a:ln>
        </p:spPr>
      </p:sp>
      <p:sp>
        <p:nvSpPr>
          <p:cNvPr id="105" name="Google Shape;105;p44"/>
          <p:cNvSpPr>
            <a:spLocks noGrp="1"/>
          </p:cNvSpPr>
          <p:nvPr>
            <p:ph type="pic" idx="8"/>
          </p:nvPr>
        </p:nvSpPr>
        <p:spPr>
          <a:xfrm>
            <a:off x="6203764" y="3732213"/>
            <a:ext cx="669925" cy="585788"/>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matchingName="Navy bg Title and Content + Footer">
  <p:cSld name="TWO_OBJECTS">
    <p:spTree>
      <p:nvGrpSpPr>
        <p:cNvPr id="1" name="Shape 106"/>
        <p:cNvGrpSpPr/>
        <p:nvPr/>
      </p:nvGrpSpPr>
      <p:grpSpPr>
        <a:xfrm>
          <a:off x="0" y="0"/>
          <a:ext cx="0" cy="0"/>
          <a:chOff x="0" y="0"/>
          <a:chExt cx="0" cy="0"/>
        </a:xfrm>
      </p:grpSpPr>
      <p:pic>
        <p:nvPicPr>
          <p:cNvPr id="107" name="Google Shape;107;p45"/>
          <p:cNvPicPr preferRelativeResize="0"/>
          <p:nvPr/>
        </p:nvPicPr>
        <p:blipFill rotWithShape="1">
          <a:blip r:embed="rId2"/>
          <a:srcRect t="1024" r="1045" b="1287"/>
          <a:stretch>
            <a:fillRect/>
          </a:stretch>
        </p:blipFill>
        <p:spPr>
          <a:xfrm>
            <a:off x="0" y="0"/>
            <a:ext cx="12191999" cy="6857999"/>
          </a:xfrm>
          <a:prstGeom prst="rect">
            <a:avLst/>
          </a:prstGeom>
          <a:noFill/>
          <a:ln>
            <a:noFill/>
          </a:ln>
        </p:spPr>
      </p:pic>
      <p:sp>
        <p:nvSpPr>
          <p:cNvPr id="108" name="Google Shape;108;p45"/>
          <p:cNvSpPr txBox="1">
            <a:spLocks noGrp="1"/>
          </p:cNvSpPr>
          <p:nvPr>
            <p:ph type="title"/>
          </p:nvPr>
        </p:nvSpPr>
        <p:spPr>
          <a:xfrm>
            <a:off x="881742" y="590550"/>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Verdana" panose="020B0604030504040204"/>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4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solidFill>
                  <a:schemeClr val="lt2"/>
                </a:solidFill>
              </a:defRPr>
            </a:lvl1pPr>
            <a:lvl2pPr marL="914400" lvl="1" indent="-381000" algn="l">
              <a:lnSpc>
                <a:spcPct val="90000"/>
              </a:lnSpc>
              <a:spcBef>
                <a:spcPts val="500"/>
              </a:spcBef>
              <a:spcAft>
                <a:spcPts val="0"/>
              </a:spcAft>
              <a:buClr>
                <a:schemeClr val="lt2"/>
              </a:buClr>
              <a:buSzPts val="2400"/>
              <a:buChar char="•"/>
              <a:defRPr>
                <a:solidFill>
                  <a:schemeClr val="lt1"/>
                </a:solidFill>
              </a:defRPr>
            </a:lvl2pPr>
            <a:lvl3pPr marL="1371600" lvl="2" indent="-355600" algn="l">
              <a:lnSpc>
                <a:spcPct val="90000"/>
              </a:lnSpc>
              <a:spcBef>
                <a:spcPts val="500"/>
              </a:spcBef>
              <a:spcAft>
                <a:spcPts val="0"/>
              </a:spcAft>
              <a:buClr>
                <a:schemeClr val="lt2"/>
              </a:buClr>
              <a:buSzPts val="2000"/>
              <a:buChar char="•"/>
              <a:defRPr>
                <a:solidFill>
                  <a:schemeClr val="lt1"/>
                </a:solidFill>
              </a:defRPr>
            </a:lvl3pPr>
            <a:lvl4pPr marL="1828800" lvl="3" indent="-342900" algn="l">
              <a:lnSpc>
                <a:spcPct val="90000"/>
              </a:lnSpc>
              <a:spcBef>
                <a:spcPts val="500"/>
              </a:spcBef>
              <a:spcAft>
                <a:spcPts val="0"/>
              </a:spcAft>
              <a:buClr>
                <a:schemeClr val="lt2"/>
              </a:buClr>
              <a:buSzPts val="1800"/>
              <a:buChar char="•"/>
              <a:defRPr>
                <a:solidFill>
                  <a:schemeClr val="lt1"/>
                </a:solidFill>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10" name="Google Shape;110;p4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solidFill>
                  <a:schemeClr val="lt2"/>
                </a:solidFill>
              </a:defRPr>
            </a:lvl1pPr>
            <a:lvl2pPr marL="914400" lvl="1" indent="-381000" algn="l">
              <a:lnSpc>
                <a:spcPct val="90000"/>
              </a:lnSpc>
              <a:spcBef>
                <a:spcPts val="500"/>
              </a:spcBef>
              <a:spcAft>
                <a:spcPts val="0"/>
              </a:spcAft>
              <a:buSzPts val="2400"/>
              <a:buChar char="•"/>
              <a:defRPr>
                <a:solidFill>
                  <a:schemeClr val="lt1"/>
                </a:solidFill>
              </a:defRPr>
            </a:lvl2pPr>
            <a:lvl3pPr marL="1371600" lvl="2" indent="-355600" algn="l">
              <a:lnSpc>
                <a:spcPct val="90000"/>
              </a:lnSpc>
              <a:spcBef>
                <a:spcPts val="500"/>
              </a:spcBef>
              <a:spcAft>
                <a:spcPts val="0"/>
              </a:spcAft>
              <a:buSzPts val="2000"/>
              <a:buChar char="•"/>
              <a:defRPr>
                <a:solidFill>
                  <a:schemeClr val="lt1"/>
                </a:solidFill>
              </a:defRPr>
            </a:lvl3pPr>
            <a:lvl4pPr marL="1828800" lvl="3" indent="-342900" algn="l">
              <a:lnSpc>
                <a:spcPct val="90000"/>
              </a:lnSpc>
              <a:spcBef>
                <a:spcPts val="500"/>
              </a:spcBef>
              <a:spcAft>
                <a:spcPts val="0"/>
              </a:spcAft>
              <a:buSzPts val="1800"/>
              <a:buChar char="•"/>
              <a:defRPr>
                <a:solidFill>
                  <a:schemeClr val="lt1"/>
                </a:solidFill>
              </a:defRPr>
            </a:lvl4pPr>
            <a:lvl5pPr marL="2286000" lvl="4" indent="-342900" algn="l">
              <a:lnSpc>
                <a:spcPct val="90000"/>
              </a:lnSpc>
              <a:spcBef>
                <a:spcPts val="500"/>
              </a:spcBef>
              <a:spcAft>
                <a:spcPts val="0"/>
              </a:spcAft>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11" name="Google Shape;111;p45"/>
          <p:cNvSpPr txBox="1">
            <a:spLocks noGrp="1"/>
          </p:cNvSpPr>
          <p:nvPr>
            <p:ph type="dt" idx="10"/>
          </p:nvPr>
        </p:nvSpPr>
        <p:spPr>
          <a:xfrm>
            <a:off x="910118" y="6233062"/>
            <a:ext cx="11712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45"/>
          <p:cNvSpPr txBox="1">
            <a:spLocks noGrp="1"/>
          </p:cNvSpPr>
          <p:nvPr>
            <p:ph type="ftr" idx="11"/>
          </p:nvPr>
        </p:nvSpPr>
        <p:spPr>
          <a:xfrm>
            <a:off x="2435833" y="622210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5"/>
          <p:cNvSpPr txBox="1">
            <a:spLocks noGrp="1"/>
          </p:cNvSpPr>
          <p:nvPr>
            <p:ph type="sldNum" idx="12"/>
          </p:nvPr>
        </p:nvSpPr>
        <p:spPr>
          <a:xfrm>
            <a:off x="8898277" y="62037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chemeClr val="lt1"/>
                </a:solidFill>
                <a:latin typeface="Verdana" panose="020B0604030504040204"/>
                <a:ea typeface="Verdana" panose="020B0604030504040204"/>
                <a:cs typeface="Verdana" panose="020B0604030504040204"/>
                <a:sym typeface="Verdana" panose="020B0604030504040204"/>
              </a:defRPr>
            </a:lvl1pPr>
            <a:lvl2pPr marL="0" lvl="1" indent="0" algn="r">
              <a:spcBef>
                <a:spcPts val="0"/>
              </a:spcBef>
              <a:buNone/>
              <a:defRPr sz="1050" b="0" i="0">
                <a:solidFill>
                  <a:schemeClr val="lt1"/>
                </a:solidFill>
                <a:latin typeface="Verdana" panose="020B0604030504040204"/>
                <a:ea typeface="Verdana" panose="020B0604030504040204"/>
                <a:cs typeface="Verdana" panose="020B0604030504040204"/>
                <a:sym typeface="Verdana" panose="020B0604030504040204"/>
              </a:defRPr>
            </a:lvl2pPr>
            <a:lvl3pPr marL="0" lvl="2" indent="0" algn="r">
              <a:spcBef>
                <a:spcPts val="0"/>
              </a:spcBef>
              <a:buNone/>
              <a:defRPr sz="1050" b="0" i="0">
                <a:solidFill>
                  <a:schemeClr val="lt1"/>
                </a:solidFill>
                <a:latin typeface="Verdana" panose="020B0604030504040204"/>
                <a:ea typeface="Verdana" panose="020B0604030504040204"/>
                <a:cs typeface="Verdana" panose="020B0604030504040204"/>
                <a:sym typeface="Verdana" panose="020B0604030504040204"/>
              </a:defRPr>
            </a:lvl3pPr>
            <a:lvl4pPr marL="0" lvl="3" indent="0" algn="r">
              <a:spcBef>
                <a:spcPts val="0"/>
              </a:spcBef>
              <a:buNone/>
              <a:defRPr sz="1050" b="0" i="0">
                <a:solidFill>
                  <a:schemeClr val="lt1"/>
                </a:solidFill>
                <a:latin typeface="Verdana" panose="020B0604030504040204"/>
                <a:ea typeface="Verdana" panose="020B0604030504040204"/>
                <a:cs typeface="Verdana" panose="020B0604030504040204"/>
                <a:sym typeface="Verdana" panose="020B0604030504040204"/>
              </a:defRPr>
            </a:lvl4pPr>
            <a:lvl5pPr marL="0" lvl="4" indent="0" algn="r">
              <a:spcBef>
                <a:spcPts val="0"/>
              </a:spcBef>
              <a:buNone/>
              <a:defRPr sz="1050" b="0" i="0">
                <a:solidFill>
                  <a:schemeClr val="lt1"/>
                </a:solidFill>
                <a:latin typeface="Verdana" panose="020B0604030504040204"/>
                <a:ea typeface="Verdana" panose="020B0604030504040204"/>
                <a:cs typeface="Verdana" panose="020B0604030504040204"/>
                <a:sym typeface="Verdana" panose="020B0604030504040204"/>
              </a:defRPr>
            </a:lvl5pPr>
            <a:lvl6pPr marL="0" lvl="5" indent="0" algn="r">
              <a:spcBef>
                <a:spcPts val="0"/>
              </a:spcBef>
              <a:buNone/>
              <a:defRPr sz="1050" b="0" i="0">
                <a:solidFill>
                  <a:schemeClr val="lt1"/>
                </a:solidFill>
                <a:latin typeface="Verdana" panose="020B0604030504040204"/>
                <a:ea typeface="Verdana" panose="020B0604030504040204"/>
                <a:cs typeface="Verdana" panose="020B0604030504040204"/>
                <a:sym typeface="Verdana" panose="020B0604030504040204"/>
              </a:defRPr>
            </a:lvl6pPr>
            <a:lvl7pPr marL="0" lvl="6" indent="0" algn="r">
              <a:spcBef>
                <a:spcPts val="0"/>
              </a:spcBef>
              <a:buNone/>
              <a:defRPr sz="1050" b="0" i="0">
                <a:solidFill>
                  <a:schemeClr val="lt1"/>
                </a:solidFill>
                <a:latin typeface="Verdana" panose="020B0604030504040204"/>
                <a:ea typeface="Verdana" panose="020B0604030504040204"/>
                <a:cs typeface="Verdana" panose="020B0604030504040204"/>
                <a:sym typeface="Verdana" panose="020B0604030504040204"/>
              </a:defRPr>
            </a:lvl7pPr>
            <a:lvl8pPr marL="0" lvl="7" indent="0" algn="r">
              <a:spcBef>
                <a:spcPts val="0"/>
              </a:spcBef>
              <a:buNone/>
              <a:defRPr sz="1050" b="0" i="0">
                <a:solidFill>
                  <a:schemeClr val="lt1"/>
                </a:solidFill>
                <a:latin typeface="Verdana" panose="020B0604030504040204"/>
                <a:ea typeface="Verdana" panose="020B0604030504040204"/>
                <a:cs typeface="Verdana" panose="020B0604030504040204"/>
                <a:sym typeface="Verdana" panose="020B0604030504040204"/>
              </a:defRPr>
            </a:lvl8pPr>
            <a:lvl9pPr marL="0" lvl="8" indent="0" algn="r">
              <a:spcBef>
                <a:spcPts val="0"/>
              </a:spcBef>
              <a:buNone/>
              <a:defRPr sz="1050" b="0" i="0">
                <a:solidFill>
                  <a:schemeClr val="lt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fld>
            <a:endParaRPr lang="en-US"/>
          </a:p>
        </p:txBody>
      </p:sp>
      <p:cxnSp>
        <p:nvCxnSpPr>
          <p:cNvPr id="114" name="Google Shape;114;p45"/>
          <p:cNvCxnSpPr/>
          <p:nvPr/>
        </p:nvCxnSpPr>
        <p:spPr>
          <a:xfrm rot="10800000" flipH="1">
            <a:off x="1000017" y="6568888"/>
            <a:ext cx="10630329" cy="39573"/>
          </a:xfrm>
          <a:prstGeom prst="straightConnector1">
            <a:avLst/>
          </a:prstGeom>
          <a:noFill/>
          <a:ln w="12700" cap="flat" cmpd="sng">
            <a:solidFill>
              <a:schemeClr val="lt1"/>
            </a:solidFill>
            <a:prstDash val="solid"/>
            <a:miter lim="800000"/>
            <a:headEnd type="none" w="sm" len="sm"/>
            <a:tailEnd type="none" w="sm" len="sm"/>
          </a:ln>
        </p:spPr>
      </p:cxnSp>
      <p:cxnSp>
        <p:nvCxnSpPr>
          <p:cNvPr id="115" name="Google Shape;115;p45"/>
          <p:cNvCxnSpPr/>
          <p:nvPr/>
        </p:nvCxnSpPr>
        <p:spPr>
          <a:xfrm>
            <a:off x="2145905" y="6333432"/>
            <a:ext cx="0" cy="257534"/>
          </a:xfrm>
          <a:prstGeom prst="straightConnector1">
            <a:avLst/>
          </a:prstGeom>
          <a:noFill/>
          <a:ln w="12700" cap="flat" cmpd="sng">
            <a:solidFill>
              <a:schemeClr val="lt1"/>
            </a:solidFill>
            <a:prstDash val="solid"/>
            <a:miter lim="800000"/>
            <a:headEnd type="none" w="sm" len="sm"/>
            <a:tailEnd type="none" w="sm" len="sm"/>
          </a:ln>
        </p:spPr>
      </p:cxnSp>
      <p:pic>
        <p:nvPicPr>
          <p:cNvPr id="116" name="Google Shape;116;p45"/>
          <p:cNvPicPr preferRelativeResize="0"/>
          <p:nvPr/>
        </p:nvPicPr>
        <p:blipFill rotWithShape="1">
          <a:blip r:embed="rId3"/>
          <a:srcRect/>
          <a:stretch>
            <a:fillRect/>
          </a:stretch>
        </p:blipFill>
        <p:spPr>
          <a:xfrm>
            <a:off x="9803554" y="320555"/>
            <a:ext cx="1826792" cy="63335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Red Sidebar + page #">
  <p:cSld name="OBJECT_WITH_CAPTION_TEXT">
    <p:spTree>
      <p:nvGrpSpPr>
        <p:cNvPr id="1" name="Shape 123"/>
        <p:cNvGrpSpPr/>
        <p:nvPr/>
      </p:nvGrpSpPr>
      <p:grpSpPr>
        <a:xfrm>
          <a:off x="0" y="0"/>
          <a:ext cx="0" cy="0"/>
          <a:chOff x="0" y="0"/>
          <a:chExt cx="0" cy="0"/>
        </a:xfrm>
      </p:grpSpPr>
      <p:pic>
        <p:nvPicPr>
          <p:cNvPr id="124" name="Google Shape;124;p47" descr="A red background with lines&#10;&#10;Description automatically generated"/>
          <p:cNvPicPr preferRelativeResize="0"/>
          <p:nvPr/>
        </p:nvPicPr>
        <p:blipFill rotWithShape="1">
          <a:blip r:embed="rId2"/>
          <a:srcRect l="51804" t="790"/>
          <a:stretch>
            <a:fillRect/>
          </a:stretch>
        </p:blipFill>
        <p:spPr>
          <a:xfrm>
            <a:off x="1" y="0"/>
            <a:ext cx="4772024" cy="6858000"/>
          </a:xfrm>
          <a:prstGeom prst="rect">
            <a:avLst/>
          </a:prstGeom>
          <a:noFill/>
          <a:ln>
            <a:noFill/>
          </a:ln>
        </p:spPr>
      </p:pic>
      <p:sp>
        <p:nvSpPr>
          <p:cNvPr id="125" name="Google Shape;125;p47"/>
          <p:cNvSpPr txBox="1">
            <a:spLocks noGrp="1"/>
          </p:cNvSpPr>
          <p:nvPr>
            <p:ph type="title"/>
          </p:nvPr>
        </p:nvSpPr>
        <p:spPr>
          <a:xfrm>
            <a:off x="839789" y="1789322"/>
            <a:ext cx="356937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Verdana" panose="020B0604030504040204"/>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127" name="Google Shape;127;p47"/>
          <p:cNvSpPr txBox="1">
            <a:spLocks noGrp="1"/>
          </p:cNvSpPr>
          <p:nvPr>
            <p:ph type="body" idx="2"/>
          </p:nvPr>
        </p:nvSpPr>
        <p:spPr>
          <a:xfrm>
            <a:off x="839789" y="3572084"/>
            <a:ext cx="3569374"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solidFill>
                  <a:schemeClr val="lt1"/>
                </a:solidFill>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128" name="Google Shape;128;p47"/>
          <p:cNvSpPr txBox="1">
            <a:spLocks noGrp="1"/>
          </p:cNvSpPr>
          <p:nvPr>
            <p:ph type="sldNum" idx="12"/>
          </p:nvPr>
        </p:nvSpPr>
        <p:spPr>
          <a:xfrm>
            <a:off x="8898277" y="62037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a:solidFill>
                  <a:schemeClr val="dk1"/>
                </a:solidFill>
                <a:latin typeface="Verdana" panose="020B0604030504040204"/>
                <a:ea typeface="Verdana" panose="020B0604030504040204"/>
                <a:cs typeface="Verdana" panose="020B0604030504040204"/>
                <a:sym typeface="Verdana" panose="020B0604030504040204"/>
              </a:defRPr>
            </a:lvl1pPr>
            <a:lvl2pPr marL="0" lvl="1" indent="0" algn="r">
              <a:spcBef>
                <a:spcPts val="0"/>
              </a:spcBef>
              <a:buNone/>
              <a:defRPr sz="1050" b="0" i="0">
                <a:solidFill>
                  <a:schemeClr val="dk1"/>
                </a:solidFill>
                <a:latin typeface="Verdana" panose="020B0604030504040204"/>
                <a:ea typeface="Verdana" panose="020B0604030504040204"/>
                <a:cs typeface="Verdana" panose="020B0604030504040204"/>
                <a:sym typeface="Verdana" panose="020B0604030504040204"/>
              </a:defRPr>
            </a:lvl2pPr>
            <a:lvl3pPr marL="0" lvl="2" indent="0" algn="r">
              <a:spcBef>
                <a:spcPts val="0"/>
              </a:spcBef>
              <a:buNone/>
              <a:defRPr sz="1050" b="0" i="0">
                <a:solidFill>
                  <a:schemeClr val="dk1"/>
                </a:solidFill>
                <a:latin typeface="Verdana" panose="020B0604030504040204"/>
                <a:ea typeface="Verdana" panose="020B0604030504040204"/>
                <a:cs typeface="Verdana" panose="020B0604030504040204"/>
                <a:sym typeface="Verdana" panose="020B0604030504040204"/>
              </a:defRPr>
            </a:lvl3pPr>
            <a:lvl4pPr marL="0" lvl="3" indent="0" algn="r">
              <a:spcBef>
                <a:spcPts val="0"/>
              </a:spcBef>
              <a:buNone/>
              <a:defRPr sz="1050" b="0" i="0">
                <a:solidFill>
                  <a:schemeClr val="dk1"/>
                </a:solidFill>
                <a:latin typeface="Verdana" panose="020B0604030504040204"/>
                <a:ea typeface="Verdana" panose="020B0604030504040204"/>
                <a:cs typeface="Verdana" panose="020B0604030504040204"/>
                <a:sym typeface="Verdana" panose="020B0604030504040204"/>
              </a:defRPr>
            </a:lvl4pPr>
            <a:lvl5pPr marL="0" lvl="4" indent="0" algn="r">
              <a:spcBef>
                <a:spcPts val="0"/>
              </a:spcBef>
              <a:buNone/>
              <a:defRPr sz="1050" b="0" i="0">
                <a:solidFill>
                  <a:schemeClr val="dk1"/>
                </a:solidFill>
                <a:latin typeface="Verdana" panose="020B0604030504040204"/>
                <a:ea typeface="Verdana" panose="020B0604030504040204"/>
                <a:cs typeface="Verdana" panose="020B0604030504040204"/>
                <a:sym typeface="Verdana" panose="020B0604030504040204"/>
              </a:defRPr>
            </a:lvl5pPr>
            <a:lvl6pPr marL="0" lvl="5" indent="0" algn="r">
              <a:spcBef>
                <a:spcPts val="0"/>
              </a:spcBef>
              <a:buNone/>
              <a:defRPr sz="1050" b="0" i="0">
                <a:solidFill>
                  <a:schemeClr val="dk1"/>
                </a:solidFill>
                <a:latin typeface="Verdana" panose="020B0604030504040204"/>
                <a:ea typeface="Verdana" panose="020B0604030504040204"/>
                <a:cs typeface="Verdana" panose="020B0604030504040204"/>
                <a:sym typeface="Verdana" panose="020B0604030504040204"/>
              </a:defRPr>
            </a:lvl6pPr>
            <a:lvl7pPr marL="0" lvl="6" indent="0" algn="r">
              <a:spcBef>
                <a:spcPts val="0"/>
              </a:spcBef>
              <a:buNone/>
              <a:defRPr sz="1050" b="0" i="0">
                <a:solidFill>
                  <a:schemeClr val="dk1"/>
                </a:solidFill>
                <a:latin typeface="Verdana" panose="020B0604030504040204"/>
                <a:ea typeface="Verdana" panose="020B0604030504040204"/>
                <a:cs typeface="Verdana" panose="020B0604030504040204"/>
                <a:sym typeface="Verdana" panose="020B0604030504040204"/>
              </a:defRPr>
            </a:lvl7pPr>
            <a:lvl8pPr marL="0" lvl="7" indent="0" algn="r">
              <a:spcBef>
                <a:spcPts val="0"/>
              </a:spcBef>
              <a:buNone/>
              <a:defRPr sz="1050" b="0" i="0">
                <a:solidFill>
                  <a:schemeClr val="dk1"/>
                </a:solidFill>
                <a:latin typeface="Verdana" panose="020B0604030504040204"/>
                <a:ea typeface="Verdana" panose="020B0604030504040204"/>
                <a:cs typeface="Verdana" panose="020B0604030504040204"/>
                <a:sym typeface="Verdana" panose="020B0604030504040204"/>
              </a:defRPr>
            </a:lvl8pPr>
            <a:lvl9pPr marL="0" lvl="8" indent="0" algn="r">
              <a:spcBef>
                <a:spcPts val="0"/>
              </a:spcBef>
              <a:buNone/>
              <a:defRPr sz="1050" b="0" i="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Verdana" panose="020B0604030504040204"/>
              <a:buNone/>
              <a:defRPr sz="4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2"/>
              </a:buClr>
              <a:buSzPts val="2800"/>
              <a:buFont typeface="Arial" panose="020B0604020202020204"/>
              <a:buChar char="•"/>
              <a:defRPr sz="2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81000" algn="l" rtl="0">
              <a:lnSpc>
                <a:spcPct val="90000"/>
              </a:lnSpc>
              <a:spcBef>
                <a:spcPts val="500"/>
              </a:spcBef>
              <a:spcAft>
                <a:spcPts val="0"/>
              </a:spcAft>
              <a:buClr>
                <a:schemeClr val="lt2"/>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55600" algn="l" rtl="0">
              <a:lnSpc>
                <a:spcPct val="90000"/>
              </a:lnSpc>
              <a:spcBef>
                <a:spcPts val="500"/>
              </a:spcBef>
              <a:spcAft>
                <a:spcPts val="0"/>
              </a:spcAft>
              <a:buClr>
                <a:schemeClr val="lt2"/>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42900" algn="l" rtl="0">
              <a:lnSpc>
                <a:spcPct val="90000"/>
              </a:lnSpc>
              <a:spcBef>
                <a:spcPts val="500"/>
              </a:spcBef>
              <a:spcAft>
                <a:spcPts val="0"/>
              </a:spcAft>
              <a:buClr>
                <a:schemeClr val="lt2"/>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42900" algn="l" rtl="0">
              <a:lnSpc>
                <a:spcPct val="90000"/>
              </a:lnSpc>
              <a:spcBef>
                <a:spcPts val="500"/>
              </a:spcBef>
              <a:spcAft>
                <a:spcPts val="0"/>
              </a:spcAft>
              <a:buClr>
                <a:schemeClr val="lt2"/>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 name="Google Shape;1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78B"/>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Google Shape;1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78B"/>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Google Shape;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78B"/>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1200" b="0" i="0" u="none" strike="noStrike" cap="none">
                <a:solidFill>
                  <a:srgbClr val="75778B"/>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1200" b="0" i="0" u="none" strike="noStrike" cap="none">
                <a:solidFill>
                  <a:srgbClr val="75778B"/>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1200" b="0" i="0" u="none" strike="noStrike" cap="none">
                <a:solidFill>
                  <a:srgbClr val="75778B"/>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1200" b="0" i="0" u="none" strike="noStrike" cap="none">
                <a:solidFill>
                  <a:srgbClr val="75778B"/>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1200" b="0" i="0" u="none" strike="noStrike" cap="none">
                <a:solidFill>
                  <a:srgbClr val="75778B"/>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1200" b="0" i="0" u="none" strike="noStrike" cap="none">
                <a:solidFill>
                  <a:srgbClr val="75778B"/>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1200" b="0" i="0" u="none" strike="noStrike" cap="none">
                <a:solidFill>
                  <a:srgbClr val="75778B"/>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1200" b="0" i="0" u="none" strike="noStrike" cap="none">
                <a:solidFill>
                  <a:srgbClr val="75778B"/>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
          <p:cNvSpPr txBox="1">
            <a:spLocks noGrp="1"/>
          </p:cNvSpPr>
          <p:nvPr>
            <p:ph type="ctrTitle"/>
          </p:nvPr>
        </p:nvSpPr>
        <p:spPr>
          <a:xfrm>
            <a:off x="605155" y="2147570"/>
            <a:ext cx="10989310" cy="128143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Verdana" panose="020B0604030504040204"/>
              <a:buNone/>
            </a:pPr>
            <a:r>
              <a:rPr lang="en-US" dirty="0"/>
              <a:t>Final </a:t>
            </a:r>
            <a:r>
              <a:rPr lang="en-US" dirty="0"/>
              <a:t>Demo</a:t>
            </a:r>
            <a:endParaRPr lang="en-US" dirty="0"/>
          </a:p>
        </p:txBody>
      </p:sp>
      <p:sp>
        <p:nvSpPr>
          <p:cNvPr id="272" name="Google Shape;272;p1"/>
          <p:cNvSpPr txBox="1">
            <a:spLocks noGrp="1"/>
          </p:cNvSpPr>
          <p:nvPr>
            <p:ph type="subTitle" idx="1"/>
          </p:nvPr>
        </p:nvSpPr>
        <p:spPr>
          <a:xfrm>
            <a:off x="785079" y="4323464"/>
            <a:ext cx="9767294" cy="16557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ltLang="zh-CN" dirty="0"/>
              <a:t>Junzhe Tan; Mutian Yuan</a:t>
            </a:r>
            <a:endParaRPr dirty="0"/>
          </a:p>
          <a:p>
            <a:pPr marL="0" lvl="0" indent="0" algn="l" rtl="0">
              <a:lnSpc>
                <a:spcPct val="90000"/>
              </a:lnSpc>
              <a:spcBef>
                <a:spcPts val="1000"/>
              </a:spcBef>
              <a:spcAft>
                <a:spcPts val="0"/>
              </a:spcAft>
              <a:buSzPts val="2400"/>
              <a:buNone/>
            </a:pPr>
            <a:r>
              <a:rPr lang="en-US" i="1" dirty="0"/>
              <a:t>Electrical Engineering students</a:t>
            </a:r>
            <a:endParaRPr lang="en-US" i="1" dirty="0"/>
          </a:p>
          <a:p>
            <a:pPr marL="0" lvl="0" indent="0" algn="l" rtl="0">
              <a:lnSpc>
                <a:spcPct val="90000"/>
              </a:lnSpc>
              <a:spcBef>
                <a:spcPts val="1000"/>
              </a:spcBef>
              <a:spcAft>
                <a:spcPts val="0"/>
              </a:spcAft>
              <a:buSzPts val="2400"/>
              <a:buNone/>
            </a:pPr>
            <a:r>
              <a:rPr lang="en-US" altLang="zh-CN" dirty="0"/>
              <a:t>ESE 5750</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文本框 1"/>
          <p:cNvSpPr txBox="1"/>
          <p:nvPr/>
        </p:nvSpPr>
        <p:spPr>
          <a:xfrm>
            <a:off x="3638262" y="335647"/>
            <a:ext cx="4082291" cy="829945"/>
          </a:xfrm>
          <a:prstGeom prst="rect">
            <a:avLst/>
          </a:prstGeom>
          <a:noFill/>
        </p:spPr>
        <p:txBody>
          <a:bodyPr wrap="square" rtlCol="0">
            <a:spAutoFit/>
          </a:bodyPr>
          <a:lstStyle/>
          <a:p>
            <a:r>
              <a:rPr lang="en-US" altLang="zh-CN" sz="4800" b="1" u="sng" dirty="0">
                <a:latin typeface="Times New Roman" panose="02020603050405020304" pitchFamily="18" charset="0"/>
                <a:cs typeface="Times New Roman" panose="02020603050405020304" pitchFamily="18" charset="0"/>
              </a:rPr>
              <a:t>PCB Problem</a:t>
            </a:r>
            <a:endParaRPr lang="en-US" altLang="zh-CN" sz="4800" b="1" u="sng"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34645" y="1659255"/>
            <a:ext cx="7578725" cy="3011170"/>
          </a:xfrm>
          <a:prstGeom prst="rect">
            <a:avLst/>
          </a:prstGeom>
        </p:spPr>
      </p:pic>
      <p:pic>
        <p:nvPicPr>
          <p:cNvPr id="7" name="图片 6"/>
          <p:cNvPicPr>
            <a:picLocks noChangeAspect="1"/>
          </p:cNvPicPr>
          <p:nvPr/>
        </p:nvPicPr>
        <p:blipFill>
          <a:blip r:embed="rId2"/>
          <a:srcRect l="33792" t="32852" r="26917" b="30065"/>
          <a:stretch>
            <a:fillRect/>
          </a:stretch>
        </p:blipFill>
        <p:spPr>
          <a:xfrm>
            <a:off x="7913370" y="1659255"/>
            <a:ext cx="4254500" cy="3011805"/>
          </a:xfrm>
          <a:prstGeom prst="rect">
            <a:avLst/>
          </a:prstGeom>
        </p:spPr>
      </p:pic>
      <p:sp>
        <p:nvSpPr>
          <p:cNvPr id="8" name="左箭头 7"/>
          <p:cNvSpPr/>
          <p:nvPr/>
        </p:nvSpPr>
        <p:spPr>
          <a:xfrm>
            <a:off x="7238365" y="3007360"/>
            <a:ext cx="1461135" cy="48577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605790" y="4822825"/>
            <a:ext cx="7113905" cy="1014730"/>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ltLang="zh-CN" sz="2000" b="1">
                <a:solidFill>
                  <a:schemeClr val="accent1"/>
                </a:solidFill>
                <a:latin typeface="Arial Bold" panose="020B0604020202090204" charset="0"/>
                <a:cs typeface="Arial Bold" panose="020B0604020202090204" charset="0"/>
              </a:rPr>
              <a:t>The Buffer can not filter the overshoot ideally</a:t>
            </a:r>
            <a:endParaRPr lang="en-US" altLang="zh-CN" sz="2000" b="1">
              <a:solidFill>
                <a:schemeClr val="accent1"/>
              </a:solidFill>
              <a:latin typeface="Arial Bold" panose="020B0604020202090204" charset="0"/>
              <a:cs typeface="Arial Bold" panose="020B0604020202090204" charset="0"/>
            </a:endParaRPr>
          </a:p>
          <a:p>
            <a:pPr marL="285750" indent="-285750">
              <a:lnSpc>
                <a:spcPct val="150000"/>
              </a:lnSpc>
              <a:buFont typeface="Arial" panose="020B0604020202020204" pitchFamily="34" charset="0"/>
              <a:buChar char="•"/>
            </a:pPr>
            <a:r>
              <a:rPr lang="en-US" altLang="zh-CN" sz="2000" b="1">
                <a:solidFill>
                  <a:schemeClr val="accent1"/>
                </a:solidFill>
                <a:latin typeface="Arial Bold" panose="020B0604020202090204" charset="0"/>
                <a:cs typeface="Arial Bold" panose="020B0604020202090204" charset="0"/>
              </a:rPr>
              <a:t>The Buffer output voltage is very low, only 0.17 V</a:t>
            </a:r>
            <a:endParaRPr lang="en-US" altLang="zh-CN" sz="2000" b="1">
              <a:solidFill>
                <a:schemeClr val="accent1"/>
              </a:solidFill>
              <a:latin typeface="Arial Bold" panose="020B0604020202090204" charset="0"/>
              <a:cs typeface="Arial Bold" panose="020B0604020202090204" charset="0"/>
            </a:endParaRPr>
          </a:p>
        </p:txBody>
      </p:sp>
      <p:sp>
        <p:nvSpPr>
          <p:cNvPr id="14" name="文本框 13"/>
          <p:cNvSpPr txBox="1"/>
          <p:nvPr/>
        </p:nvSpPr>
        <p:spPr>
          <a:xfrm>
            <a:off x="480060" y="5950585"/>
            <a:ext cx="9354185" cy="398780"/>
          </a:xfrm>
          <a:prstGeom prst="rect">
            <a:avLst/>
          </a:prstGeom>
          <a:noFill/>
        </p:spPr>
        <p:txBody>
          <a:bodyPr wrap="square" rtlCol="0">
            <a:spAutoFit/>
          </a:bodyPr>
          <a:p>
            <a:r>
              <a:rPr lang="en-US" altLang="zh-CN" sz="2000" b="1">
                <a:solidFill>
                  <a:schemeClr val="tx1">
                    <a:lumMod val="75000"/>
                    <a:lumOff val="25000"/>
                  </a:schemeClr>
                </a:solidFill>
                <a:latin typeface="Arial Bold" panose="020B0604020202090204" charset="0"/>
                <a:cs typeface="Arial Bold" panose="020B0604020202090204" charset="0"/>
              </a:rPr>
              <a:t>Concerning this, we directly connect the clock signal to the testpoint.</a:t>
            </a:r>
            <a:endParaRPr lang="en-US" altLang="zh-CN" sz="2000" b="1">
              <a:solidFill>
                <a:schemeClr val="tx1">
                  <a:lumMod val="75000"/>
                  <a:lumOff val="25000"/>
                </a:schemeClr>
              </a:solidFill>
              <a:latin typeface="Arial Bold" panose="020B0604020202090204" charset="0"/>
              <a:cs typeface="Arial Bold" panose="020B0604020202090204" charset="0"/>
            </a:endParaRPr>
          </a:p>
        </p:txBody>
      </p:sp>
      <p:cxnSp>
        <p:nvCxnSpPr>
          <p:cNvPr id="16" name="直接箭头连接符 15"/>
          <p:cNvCxnSpPr/>
          <p:nvPr/>
        </p:nvCxnSpPr>
        <p:spPr>
          <a:xfrm flipV="1">
            <a:off x="8816975" y="3246755"/>
            <a:ext cx="1430020" cy="2729865"/>
          </a:xfrm>
          <a:prstGeom prst="straightConnector1">
            <a:avLst/>
          </a:prstGeom>
          <a:ln w="92075" cap="flat" cmpd="sng">
            <a:solidFill>
              <a:schemeClr val="tx1">
                <a:lumMod val="50000"/>
                <a:lumOff val="50000"/>
              </a:schemeClr>
            </a:solidFill>
            <a:prstDash val="solid"/>
            <a:headEnd type="none"/>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文本框 1"/>
          <p:cNvSpPr txBox="1"/>
          <p:nvPr/>
        </p:nvSpPr>
        <p:spPr>
          <a:xfrm>
            <a:off x="3638262" y="335647"/>
            <a:ext cx="4082291" cy="829945"/>
          </a:xfrm>
          <a:prstGeom prst="rect">
            <a:avLst/>
          </a:prstGeom>
          <a:noFill/>
        </p:spPr>
        <p:txBody>
          <a:bodyPr wrap="square" rtlCol="0">
            <a:spAutoFit/>
          </a:bodyPr>
          <a:lstStyle/>
          <a:p>
            <a:r>
              <a:rPr lang="en-US" altLang="zh-CN" sz="4800" b="1" u="sng" dirty="0">
                <a:latin typeface="Times New Roman" panose="02020603050405020304" pitchFamily="18" charset="0"/>
                <a:cs typeface="Times New Roman" panose="02020603050405020304" pitchFamily="18" charset="0"/>
              </a:rPr>
              <a:t>PCB Problem</a:t>
            </a:r>
            <a:endParaRPr lang="en-US" altLang="zh-CN" sz="4800" b="1" u="sng"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rcRect t="10972" b="3759"/>
          <a:stretch>
            <a:fillRect/>
          </a:stretch>
        </p:blipFill>
        <p:spPr>
          <a:xfrm>
            <a:off x="250825" y="1517015"/>
            <a:ext cx="7469505" cy="3823970"/>
          </a:xfrm>
          <a:prstGeom prst="rect">
            <a:avLst/>
          </a:prstGeom>
        </p:spPr>
      </p:pic>
      <p:sp>
        <p:nvSpPr>
          <p:cNvPr id="3" name="上下箭头 2"/>
          <p:cNvSpPr/>
          <p:nvPr/>
        </p:nvSpPr>
        <p:spPr>
          <a:xfrm>
            <a:off x="3618865" y="2948305"/>
            <a:ext cx="310515" cy="1544320"/>
          </a:xfrm>
          <a:prstGeom prst="up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2188845" y="4663440"/>
            <a:ext cx="4064000" cy="460375"/>
          </a:xfrm>
          <a:prstGeom prst="rect">
            <a:avLst/>
          </a:prstGeom>
          <a:noFill/>
        </p:spPr>
        <p:txBody>
          <a:bodyPr wrap="square" rtlCol="0">
            <a:spAutoFit/>
          </a:bodyPr>
          <a:p>
            <a:r>
              <a:rPr lang="en-US" altLang="zh-CN" sz="2400" b="1">
                <a:solidFill>
                  <a:schemeClr val="accent4"/>
                </a:solidFill>
                <a:latin typeface="Arial Bold" panose="020B0604020202090204" charset="0"/>
                <a:cs typeface="Arial Bold" panose="020B0604020202090204" charset="0"/>
              </a:rPr>
              <a:t>The CLK vary from 0-1.8 V</a:t>
            </a:r>
            <a:endParaRPr lang="en-US" altLang="zh-CN" sz="2400" b="1">
              <a:solidFill>
                <a:schemeClr val="accent4"/>
              </a:solidFill>
              <a:latin typeface="Arial Bold" panose="020B0604020202090204" charset="0"/>
              <a:cs typeface="Arial Bold" panose="020B0604020202090204" charset="0"/>
            </a:endParaRPr>
          </a:p>
        </p:txBody>
      </p:sp>
      <p:sp>
        <p:nvSpPr>
          <p:cNvPr id="7" name="椭圆 6"/>
          <p:cNvSpPr/>
          <p:nvPr/>
        </p:nvSpPr>
        <p:spPr>
          <a:xfrm>
            <a:off x="5062220" y="2453640"/>
            <a:ext cx="402590" cy="480695"/>
          </a:xfrm>
          <a:prstGeom prst="ellipse">
            <a:avLst/>
          </a:prstGeom>
          <a:noFill/>
          <a:ln w="76200">
            <a:solidFill>
              <a:schemeClr val="tx2">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 name="直接箭头连接符 7"/>
          <p:cNvCxnSpPr>
            <a:stCxn id="7" idx="7"/>
          </p:cNvCxnSpPr>
          <p:nvPr/>
        </p:nvCxnSpPr>
        <p:spPr>
          <a:xfrm flipV="1">
            <a:off x="5405755" y="1803400"/>
            <a:ext cx="2620645" cy="720725"/>
          </a:xfrm>
          <a:prstGeom prst="straightConnector1">
            <a:avLst/>
          </a:prstGeom>
          <a:ln w="63500">
            <a:solidFill>
              <a:schemeClr val="tx2">
                <a:lumMod val="40000"/>
                <a:lumOff val="60000"/>
              </a:schemeClr>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8234045" y="1676400"/>
            <a:ext cx="3777615" cy="1544320"/>
          </a:xfrm>
          <a:prstGeom prst="rect">
            <a:avLst/>
          </a:prstGeom>
          <a:noFill/>
        </p:spPr>
        <p:txBody>
          <a:bodyPr wrap="square" rtlCol="0">
            <a:noAutofit/>
          </a:bodyPr>
          <a:p>
            <a:r>
              <a:rPr lang="en-US" altLang="zh-CN" sz="2400" b="1">
                <a:solidFill>
                  <a:schemeClr val="tx1">
                    <a:lumMod val="75000"/>
                    <a:lumOff val="25000"/>
                  </a:schemeClr>
                </a:solidFill>
                <a:latin typeface="Arial Bold" panose="020B0604020202090204" charset="0"/>
                <a:cs typeface="Arial Bold" panose="020B0604020202090204" charset="0"/>
              </a:rPr>
              <a:t>Still Overshoot:</a:t>
            </a:r>
            <a:endParaRPr lang="en-US" altLang="zh-CN" sz="2400" b="1">
              <a:solidFill>
                <a:schemeClr val="tx1">
                  <a:lumMod val="75000"/>
                  <a:lumOff val="25000"/>
                </a:schemeClr>
              </a:solidFill>
              <a:latin typeface="Arial Bold" panose="020B0604020202090204" charset="0"/>
              <a:cs typeface="Arial Bold" panose="020B0604020202090204" charset="0"/>
            </a:endParaRPr>
          </a:p>
          <a:p>
            <a:r>
              <a:rPr lang="en-US" altLang="zh-CN" sz="2400" b="1">
                <a:solidFill>
                  <a:schemeClr val="tx1">
                    <a:lumMod val="75000"/>
                    <a:lumOff val="25000"/>
                  </a:schemeClr>
                </a:solidFill>
                <a:latin typeface="Arial Bold" panose="020B0604020202090204" charset="0"/>
                <a:cs typeface="Arial Bold" panose="020B0604020202090204" charset="0"/>
              </a:rPr>
              <a:t>may result in chip damage</a:t>
            </a:r>
            <a:endParaRPr lang="en-US" altLang="zh-CN" sz="2400" b="1">
              <a:solidFill>
                <a:schemeClr val="tx1">
                  <a:lumMod val="75000"/>
                  <a:lumOff val="25000"/>
                </a:schemeClr>
              </a:solidFill>
              <a:latin typeface="Arial Bold" panose="020B0604020202090204" charset="0"/>
              <a:cs typeface="Arial Bold" panose="020B0604020202090204" charset="0"/>
            </a:endParaRPr>
          </a:p>
        </p:txBody>
      </p:sp>
      <p:sp>
        <p:nvSpPr>
          <p:cNvPr id="10" name="文本框 9"/>
          <p:cNvSpPr txBox="1"/>
          <p:nvPr/>
        </p:nvSpPr>
        <p:spPr>
          <a:xfrm>
            <a:off x="7947660" y="3870960"/>
            <a:ext cx="4064000" cy="1753235"/>
          </a:xfrm>
          <a:prstGeom prst="rect">
            <a:avLst/>
          </a:prstGeom>
          <a:noFill/>
        </p:spPr>
        <p:txBody>
          <a:bodyPr wrap="square" rtlCol="0">
            <a:spAutoFit/>
          </a:bodyPr>
          <a:p>
            <a:r>
              <a:rPr lang="en-US" altLang="zh-CN" sz="1800" b="1">
                <a:solidFill>
                  <a:srgbClr val="C00000"/>
                </a:solidFill>
                <a:latin typeface="Arial Bold" panose="020B0604020202090204" charset="0"/>
                <a:cs typeface="Arial Bold" panose="020B0604020202090204" charset="0"/>
              </a:rPr>
              <a:t>Especially when the CLK signal just come in, without the coupling capacitor, the overshoot can not be avoid, and the extra LC on the bonding wire may also cause extra error.</a:t>
            </a:r>
            <a:endParaRPr lang="en-US" altLang="zh-CN" sz="1800" b="1">
              <a:solidFill>
                <a:srgbClr val="C00000"/>
              </a:solidFill>
              <a:latin typeface="Arial Bold" panose="020B0604020202090204" charset="0"/>
              <a:cs typeface="Arial Bold" panose="020B0604020202090204" charset="0"/>
            </a:endParaRPr>
          </a:p>
        </p:txBody>
      </p:sp>
      <p:pic>
        <p:nvPicPr>
          <p:cNvPr id="5" name="图片 4"/>
          <p:cNvPicPr>
            <a:picLocks noChangeAspect="1"/>
          </p:cNvPicPr>
          <p:nvPr/>
        </p:nvPicPr>
        <p:blipFill>
          <a:blip r:embed="rId2"/>
          <a:stretch>
            <a:fillRect/>
          </a:stretch>
        </p:blipFill>
        <p:spPr>
          <a:xfrm>
            <a:off x="250825" y="5536565"/>
            <a:ext cx="7373620" cy="1321435"/>
          </a:xfrm>
          <a:prstGeom prst="rect">
            <a:avLst/>
          </a:prstGeom>
        </p:spPr>
      </p:pic>
      <p:cxnSp>
        <p:nvCxnSpPr>
          <p:cNvPr id="11" name="直接箭头连接符 10"/>
          <p:cNvCxnSpPr/>
          <p:nvPr/>
        </p:nvCxnSpPr>
        <p:spPr>
          <a:xfrm flipH="1">
            <a:off x="6628765" y="2860675"/>
            <a:ext cx="1758950" cy="2675890"/>
          </a:xfrm>
          <a:prstGeom prst="straightConnector1">
            <a:avLst/>
          </a:prstGeom>
          <a:ln w="66675">
            <a:solidFill>
              <a:schemeClr val="tx2">
                <a:lumMod val="75000"/>
              </a:schemeClr>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文本框 1"/>
          <p:cNvSpPr txBox="1"/>
          <p:nvPr/>
        </p:nvSpPr>
        <p:spPr>
          <a:xfrm>
            <a:off x="3638262" y="335647"/>
            <a:ext cx="4082291" cy="829945"/>
          </a:xfrm>
          <a:prstGeom prst="rect">
            <a:avLst/>
          </a:prstGeom>
          <a:noFill/>
        </p:spPr>
        <p:txBody>
          <a:bodyPr wrap="square" rtlCol="0">
            <a:spAutoFit/>
          </a:bodyPr>
          <a:lstStyle/>
          <a:p>
            <a:r>
              <a:rPr lang="en-US" altLang="zh-CN" sz="4800" b="1" u="sng" dirty="0">
                <a:latin typeface="Times New Roman" panose="02020603050405020304" pitchFamily="18" charset="0"/>
                <a:cs typeface="Times New Roman" panose="02020603050405020304" pitchFamily="18" charset="0"/>
              </a:rPr>
              <a:t>Test Result</a:t>
            </a:r>
            <a:endParaRPr lang="en-US" altLang="zh-CN" sz="4800" b="1" u="sng"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2188845" y="4663440"/>
            <a:ext cx="4064000" cy="460375"/>
          </a:xfrm>
          <a:prstGeom prst="rect">
            <a:avLst/>
          </a:prstGeom>
          <a:noFill/>
        </p:spPr>
        <p:txBody>
          <a:bodyPr wrap="square" rtlCol="0">
            <a:spAutoFit/>
          </a:bodyPr>
          <a:p>
            <a:r>
              <a:rPr lang="en-US" altLang="zh-CN" sz="2400" b="1">
                <a:solidFill>
                  <a:schemeClr val="accent4"/>
                </a:solidFill>
                <a:latin typeface="Arial Bold" panose="020B0604020202090204" charset="0"/>
                <a:cs typeface="Arial Bold" panose="020B0604020202090204" charset="0"/>
              </a:rPr>
              <a:t>The CLK vary from 0-1.8 V</a:t>
            </a:r>
            <a:endParaRPr lang="en-US" altLang="zh-CN" sz="2400" b="1">
              <a:solidFill>
                <a:schemeClr val="accent4"/>
              </a:solidFill>
              <a:latin typeface="Arial Bold" panose="020B0604020202090204" charset="0"/>
              <a:cs typeface="Arial Bold" panose="020B0604020202090204" charset="0"/>
            </a:endParaRPr>
          </a:p>
        </p:txBody>
      </p:sp>
      <p:pic>
        <p:nvPicPr>
          <p:cNvPr id="17" name="图片 16"/>
          <p:cNvPicPr>
            <a:picLocks noChangeAspect="1"/>
          </p:cNvPicPr>
          <p:nvPr/>
        </p:nvPicPr>
        <p:blipFill>
          <a:blip r:embed="rId1"/>
          <a:stretch>
            <a:fillRect/>
          </a:stretch>
        </p:blipFill>
        <p:spPr>
          <a:xfrm>
            <a:off x="104140" y="3832225"/>
            <a:ext cx="7043420" cy="1460500"/>
          </a:xfrm>
          <a:prstGeom prst="rect">
            <a:avLst/>
          </a:prstGeom>
        </p:spPr>
      </p:pic>
      <p:pic>
        <p:nvPicPr>
          <p:cNvPr id="18" name="图片 17"/>
          <p:cNvPicPr>
            <a:picLocks noChangeAspect="1"/>
          </p:cNvPicPr>
          <p:nvPr/>
        </p:nvPicPr>
        <p:blipFill>
          <a:blip r:embed="rId2"/>
          <a:stretch>
            <a:fillRect/>
          </a:stretch>
        </p:blipFill>
        <p:spPr>
          <a:xfrm>
            <a:off x="103505" y="5401310"/>
            <a:ext cx="7044055" cy="1363345"/>
          </a:xfrm>
          <a:prstGeom prst="rect">
            <a:avLst/>
          </a:prstGeom>
        </p:spPr>
      </p:pic>
      <p:sp>
        <p:nvSpPr>
          <p:cNvPr id="20" name="文本框 19"/>
          <p:cNvSpPr txBox="1"/>
          <p:nvPr/>
        </p:nvSpPr>
        <p:spPr>
          <a:xfrm>
            <a:off x="7282815" y="4293870"/>
            <a:ext cx="3057525" cy="829945"/>
          </a:xfrm>
          <a:prstGeom prst="rect">
            <a:avLst/>
          </a:prstGeom>
          <a:noFill/>
        </p:spPr>
        <p:txBody>
          <a:bodyPr wrap="square" rtlCol="0" anchor="t">
            <a:noAutofit/>
          </a:bodyPr>
          <a:p>
            <a:r>
              <a:rPr lang="en-US" altLang="zh-CN" sz="2400" b="1">
                <a:solidFill>
                  <a:srgbClr val="C00000"/>
                </a:solidFill>
                <a:latin typeface="Arial Bold" panose="020B0604020202090204" charset="0"/>
                <a:cs typeface="Arial Bold" panose="020B0604020202090204" charset="0"/>
                <a:sym typeface="+mn-ea"/>
              </a:rPr>
              <a:t>500 Hz CLK signal</a:t>
            </a:r>
            <a:endParaRPr lang="en-US" altLang="zh-CN" sz="2400" b="1">
              <a:solidFill>
                <a:srgbClr val="C00000"/>
              </a:solidFill>
              <a:latin typeface="Arial Bold" panose="020B0604020202090204" charset="0"/>
              <a:cs typeface="Arial Bold" panose="020B0604020202090204" charset="0"/>
              <a:sym typeface="+mn-ea"/>
            </a:endParaRPr>
          </a:p>
        </p:txBody>
      </p:sp>
      <p:sp>
        <p:nvSpPr>
          <p:cNvPr id="21" name="文本框 20"/>
          <p:cNvSpPr txBox="1"/>
          <p:nvPr/>
        </p:nvSpPr>
        <p:spPr>
          <a:xfrm>
            <a:off x="7282815" y="5786120"/>
            <a:ext cx="3057525" cy="1071880"/>
          </a:xfrm>
          <a:prstGeom prst="rect">
            <a:avLst/>
          </a:prstGeom>
          <a:noFill/>
        </p:spPr>
        <p:txBody>
          <a:bodyPr wrap="square" rtlCol="0" anchor="t">
            <a:noAutofit/>
          </a:bodyPr>
          <a:p>
            <a:r>
              <a:rPr lang="en-US" altLang="zh-CN" sz="2400" b="1">
                <a:solidFill>
                  <a:srgbClr val="C00000"/>
                </a:solidFill>
                <a:latin typeface="Arial Bold" panose="020B0604020202090204" charset="0"/>
                <a:cs typeface="Arial Bold" panose="020B0604020202090204" charset="0"/>
                <a:sym typeface="+mn-ea"/>
              </a:rPr>
              <a:t>1 kHz CLK signal</a:t>
            </a:r>
            <a:endParaRPr lang="en-US" altLang="zh-CN" sz="2400" b="1">
              <a:solidFill>
                <a:srgbClr val="C00000"/>
              </a:solidFill>
              <a:latin typeface="Arial Bold" panose="020B0604020202090204" charset="0"/>
              <a:cs typeface="Arial Bold" panose="020B0604020202090204" charset="0"/>
              <a:sym typeface="+mn-ea"/>
            </a:endParaRPr>
          </a:p>
        </p:txBody>
      </p:sp>
      <p:sp>
        <p:nvSpPr>
          <p:cNvPr id="23" name="矩形 22"/>
          <p:cNvSpPr/>
          <p:nvPr/>
        </p:nvSpPr>
        <p:spPr>
          <a:xfrm>
            <a:off x="2289810" y="3908425"/>
            <a:ext cx="4504690" cy="530860"/>
          </a:xfrm>
          <a:prstGeom prst="rect">
            <a:avLst/>
          </a:prstGeom>
          <a:noFill/>
          <a:ln w="60325">
            <a:solidFill>
              <a:schemeClr val="tx2">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矩形 23"/>
          <p:cNvSpPr/>
          <p:nvPr/>
        </p:nvSpPr>
        <p:spPr>
          <a:xfrm>
            <a:off x="2433320" y="5493385"/>
            <a:ext cx="2506345" cy="1044575"/>
          </a:xfrm>
          <a:prstGeom prst="rect">
            <a:avLst/>
          </a:prstGeom>
          <a:noFill/>
          <a:ln w="60325">
            <a:solidFill>
              <a:schemeClr val="tx2">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3203575" y="1228725"/>
            <a:ext cx="7328535" cy="460375"/>
          </a:xfrm>
          <a:prstGeom prst="rect">
            <a:avLst/>
          </a:prstGeom>
          <a:noFill/>
        </p:spPr>
        <p:txBody>
          <a:bodyPr wrap="square" rtlCol="0">
            <a:spAutoFit/>
          </a:bodyPr>
          <a:p>
            <a:r>
              <a:rPr lang="en-US" altLang="zh-CN" sz="2400" b="1">
                <a:solidFill>
                  <a:srgbClr val="C00000"/>
                </a:solidFill>
                <a:latin typeface="Arial Bold" panose="020B0604020202090204" charset="0"/>
                <a:cs typeface="Arial Bold" panose="020B0604020202090204" charset="0"/>
              </a:rPr>
              <a:t>All data signal A0-A7, B0-B7 are 1 </a:t>
            </a:r>
            <a:endParaRPr lang="en-US" altLang="zh-CN" sz="2400" b="1">
              <a:solidFill>
                <a:srgbClr val="C00000"/>
              </a:solidFill>
              <a:latin typeface="Arial Bold" panose="020B0604020202090204" charset="0"/>
              <a:cs typeface="Arial Bold" panose="020B0604020202090204" charset="0"/>
            </a:endParaRPr>
          </a:p>
        </p:txBody>
      </p:sp>
      <p:sp>
        <p:nvSpPr>
          <p:cNvPr id="5" name="文本框 4"/>
          <p:cNvSpPr txBox="1"/>
          <p:nvPr/>
        </p:nvSpPr>
        <p:spPr>
          <a:xfrm>
            <a:off x="7981950" y="377190"/>
            <a:ext cx="3583305" cy="583565"/>
          </a:xfrm>
          <a:prstGeom prst="rect">
            <a:avLst/>
          </a:prstGeom>
          <a:noFill/>
        </p:spPr>
        <p:txBody>
          <a:bodyPr wrap="square" rtlCol="0">
            <a:spAutoFit/>
          </a:bodyPr>
          <a:p>
            <a:r>
              <a:rPr lang="en-US" altLang="zh-CN" sz="3200" b="1">
                <a:solidFill>
                  <a:schemeClr val="tx1">
                    <a:lumMod val="25000"/>
                    <a:lumOff val="75000"/>
                  </a:schemeClr>
                </a:solidFill>
                <a:latin typeface="Arial Bold" panose="020B0604020202090204" charset="0"/>
                <a:cs typeface="Arial Bold" panose="020B0604020202090204" charset="0"/>
              </a:rPr>
              <a:t>Correct Results!</a:t>
            </a:r>
            <a:endParaRPr lang="en-US" altLang="zh-CN" sz="3200" b="1">
              <a:solidFill>
                <a:schemeClr val="tx1">
                  <a:lumMod val="25000"/>
                  <a:lumOff val="75000"/>
                </a:schemeClr>
              </a:solidFill>
              <a:latin typeface="Arial Bold" panose="020B0604020202090204" charset="0"/>
              <a:cs typeface="Arial Bold" panose="020B0604020202090204" charset="0"/>
            </a:endParaRPr>
          </a:p>
        </p:txBody>
      </p:sp>
      <p:pic>
        <p:nvPicPr>
          <p:cNvPr id="6" name="图片 5"/>
          <p:cNvPicPr>
            <a:picLocks noChangeAspect="1"/>
          </p:cNvPicPr>
          <p:nvPr/>
        </p:nvPicPr>
        <p:blipFill>
          <a:blip r:embed="rId3"/>
          <a:srcRect t="74099"/>
          <a:stretch>
            <a:fillRect/>
          </a:stretch>
        </p:blipFill>
        <p:spPr>
          <a:xfrm>
            <a:off x="103505" y="2000250"/>
            <a:ext cx="9973310" cy="1722755"/>
          </a:xfrm>
          <a:prstGeom prst="rect">
            <a:avLst/>
          </a:prstGeom>
        </p:spPr>
      </p:pic>
      <p:sp>
        <p:nvSpPr>
          <p:cNvPr id="7" name="矩形 6"/>
          <p:cNvSpPr/>
          <p:nvPr/>
        </p:nvSpPr>
        <p:spPr>
          <a:xfrm>
            <a:off x="7905750" y="2655570"/>
            <a:ext cx="916940" cy="589915"/>
          </a:xfrm>
          <a:prstGeom prst="rect">
            <a:avLst/>
          </a:prstGeom>
          <a:noFill/>
          <a:ln w="60325">
            <a:solidFill>
              <a:schemeClr val="tx2">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0170160" y="2506345"/>
            <a:ext cx="3057525" cy="829945"/>
          </a:xfrm>
          <a:prstGeom prst="rect">
            <a:avLst/>
          </a:prstGeom>
          <a:noFill/>
        </p:spPr>
        <p:txBody>
          <a:bodyPr wrap="square" rtlCol="0" anchor="t">
            <a:noAutofit/>
          </a:bodyPr>
          <a:p>
            <a:r>
              <a:rPr lang="en-US" altLang="zh-CN" sz="2400" b="1">
                <a:solidFill>
                  <a:srgbClr val="C00000"/>
                </a:solidFill>
                <a:latin typeface="Arial Bold" panose="020B0604020202090204" charset="0"/>
                <a:cs typeface="Arial Bold" panose="020B0604020202090204" charset="0"/>
                <a:sym typeface="+mn-ea"/>
              </a:rPr>
              <a:t>Simulation</a:t>
            </a:r>
            <a:endParaRPr lang="en-US" altLang="zh-CN" sz="2400" b="1">
              <a:solidFill>
                <a:srgbClr val="C00000"/>
              </a:solidFill>
              <a:latin typeface="Arial Bold" panose="020B0604020202090204" charset="0"/>
              <a:cs typeface="Arial Bold" panose="020B0604020202090204" charset="0"/>
              <a:sym typeface="+mn-ea"/>
            </a:endParaRPr>
          </a:p>
          <a:p>
            <a:r>
              <a:rPr lang="en-US" altLang="zh-CN" sz="2400" b="1">
                <a:solidFill>
                  <a:srgbClr val="C00000"/>
                </a:solidFill>
                <a:latin typeface="Arial Bold" panose="020B0604020202090204" charset="0"/>
                <a:cs typeface="Arial Bold" panose="020B0604020202090204" charset="0"/>
                <a:sym typeface="+mn-ea"/>
              </a:rPr>
              <a:t>Results</a:t>
            </a:r>
            <a:endParaRPr lang="en-US" altLang="zh-CN" sz="2400" b="1">
              <a:solidFill>
                <a:srgbClr val="C00000"/>
              </a:solidFill>
              <a:latin typeface="Arial Bold" panose="020B0604020202090204" charset="0"/>
              <a:cs typeface="Arial Bold" panose="020B060402020209020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文本框 1"/>
          <p:cNvSpPr txBox="1"/>
          <p:nvPr/>
        </p:nvSpPr>
        <p:spPr>
          <a:xfrm>
            <a:off x="3638262" y="335647"/>
            <a:ext cx="4082291" cy="829945"/>
          </a:xfrm>
          <a:prstGeom prst="rect">
            <a:avLst/>
          </a:prstGeom>
          <a:noFill/>
        </p:spPr>
        <p:txBody>
          <a:bodyPr wrap="square" rtlCol="0">
            <a:spAutoFit/>
          </a:bodyPr>
          <a:lstStyle/>
          <a:p>
            <a:r>
              <a:rPr lang="en-US" altLang="zh-CN" sz="4800" b="1" u="sng" dirty="0">
                <a:latin typeface="Times New Roman" panose="02020603050405020304" pitchFamily="18" charset="0"/>
                <a:cs typeface="Times New Roman" panose="02020603050405020304" pitchFamily="18" charset="0"/>
              </a:rPr>
              <a:t>Test Result</a:t>
            </a:r>
            <a:endParaRPr lang="en-US" altLang="zh-CN" sz="4800" b="1" u="sng"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6222365" y="3566795"/>
            <a:ext cx="3712210" cy="1198880"/>
          </a:xfrm>
          <a:prstGeom prst="rect">
            <a:avLst/>
          </a:prstGeom>
          <a:noFill/>
        </p:spPr>
        <p:txBody>
          <a:bodyPr wrap="square" rtlCol="0">
            <a:spAutoFit/>
          </a:bodyPr>
          <a:p>
            <a:r>
              <a:rPr lang="en-US" altLang="zh-CN" sz="2400" b="1">
                <a:solidFill>
                  <a:srgbClr val="C00000"/>
                </a:solidFill>
                <a:sym typeface="+mn-ea"/>
              </a:rPr>
              <a:t>All data input</a:t>
            </a:r>
            <a:r>
              <a:rPr lang="en-US" altLang="zh-CN" sz="2400" b="1">
                <a:solidFill>
                  <a:srgbClr val="C00000"/>
                </a:solidFill>
                <a:sym typeface="+mn-ea"/>
              </a:rPr>
              <a:t> are 0</a:t>
            </a:r>
            <a:endParaRPr lang="en-US" altLang="zh-CN" sz="2400" b="1">
              <a:solidFill>
                <a:srgbClr val="C00000"/>
              </a:solidFill>
              <a:sym typeface="+mn-ea"/>
            </a:endParaRPr>
          </a:p>
          <a:p>
            <a:endParaRPr lang="en-US" altLang="zh-CN" sz="2400" b="1">
              <a:solidFill>
                <a:srgbClr val="C00000"/>
              </a:solidFill>
            </a:endParaRPr>
          </a:p>
          <a:p>
            <a:r>
              <a:rPr lang="en-US" altLang="zh-CN" sz="2400" b="1">
                <a:solidFill>
                  <a:srgbClr val="C00000"/>
                </a:solidFill>
                <a:latin typeface="Arial Bold" panose="020B0604020202090204" charset="0"/>
                <a:cs typeface="Arial Bold" panose="020B0604020202090204" charset="0"/>
              </a:rPr>
              <a:t>100 </a:t>
            </a:r>
            <a:r>
              <a:rPr lang="en-US" altLang="zh-CN" sz="2400" b="1">
                <a:solidFill>
                  <a:srgbClr val="C00000"/>
                </a:solidFill>
              </a:rPr>
              <a:t>Hz CLK signal</a:t>
            </a:r>
            <a:endParaRPr lang="en-US" altLang="zh-CN" sz="2400" b="1">
              <a:solidFill>
                <a:srgbClr val="C00000"/>
              </a:solidFill>
            </a:endParaRPr>
          </a:p>
        </p:txBody>
      </p:sp>
      <p:pic>
        <p:nvPicPr>
          <p:cNvPr id="3" name="图片 2"/>
          <p:cNvPicPr>
            <a:picLocks noChangeAspect="1"/>
          </p:cNvPicPr>
          <p:nvPr/>
        </p:nvPicPr>
        <p:blipFill>
          <a:blip r:embed="rId1"/>
          <a:stretch>
            <a:fillRect/>
          </a:stretch>
        </p:blipFill>
        <p:spPr>
          <a:xfrm>
            <a:off x="446405" y="1475105"/>
            <a:ext cx="5530215" cy="5382895"/>
          </a:xfrm>
          <a:prstGeom prst="rect">
            <a:avLst/>
          </a:prstGeom>
        </p:spPr>
      </p:pic>
      <p:sp>
        <p:nvSpPr>
          <p:cNvPr id="5" name="文本框 4"/>
          <p:cNvSpPr txBox="1"/>
          <p:nvPr/>
        </p:nvSpPr>
        <p:spPr>
          <a:xfrm>
            <a:off x="7590790" y="377190"/>
            <a:ext cx="3583305" cy="583565"/>
          </a:xfrm>
          <a:prstGeom prst="rect">
            <a:avLst/>
          </a:prstGeom>
          <a:noFill/>
        </p:spPr>
        <p:txBody>
          <a:bodyPr wrap="square" rtlCol="0">
            <a:spAutoFit/>
          </a:bodyPr>
          <a:p>
            <a:r>
              <a:rPr lang="en-US" altLang="zh-CN" sz="3200" b="1">
                <a:solidFill>
                  <a:schemeClr val="tx1">
                    <a:lumMod val="25000"/>
                    <a:lumOff val="75000"/>
                  </a:schemeClr>
                </a:solidFill>
                <a:latin typeface="Arial Bold" panose="020B0604020202090204" charset="0"/>
                <a:cs typeface="Arial Bold" panose="020B0604020202090204" charset="0"/>
              </a:rPr>
              <a:t>Correct Results!</a:t>
            </a:r>
            <a:endParaRPr lang="en-US" altLang="zh-CN" sz="3200" b="1">
              <a:solidFill>
                <a:schemeClr val="tx1">
                  <a:lumMod val="25000"/>
                  <a:lumOff val="75000"/>
                </a:schemeClr>
              </a:solidFill>
              <a:latin typeface="Arial Bold" panose="020B0604020202090204" charset="0"/>
              <a:cs typeface="Arial Bold" panose="020B060402020209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文本框 1"/>
          <p:cNvSpPr txBox="1"/>
          <p:nvPr/>
        </p:nvSpPr>
        <p:spPr>
          <a:xfrm>
            <a:off x="3638262" y="335647"/>
            <a:ext cx="4082291" cy="829945"/>
          </a:xfrm>
          <a:prstGeom prst="rect">
            <a:avLst/>
          </a:prstGeom>
          <a:noFill/>
        </p:spPr>
        <p:txBody>
          <a:bodyPr wrap="square" rtlCol="0">
            <a:spAutoFit/>
          </a:bodyPr>
          <a:lstStyle/>
          <a:p>
            <a:r>
              <a:rPr lang="en-US" altLang="zh-CN" sz="4800" b="1" u="sng" dirty="0">
                <a:latin typeface="Times New Roman" panose="02020603050405020304" pitchFamily="18" charset="0"/>
                <a:cs typeface="Times New Roman" panose="02020603050405020304" pitchFamily="18" charset="0"/>
              </a:rPr>
              <a:t>Test Result</a:t>
            </a:r>
            <a:endParaRPr lang="en-US" altLang="zh-CN" sz="4800" b="1" u="sng"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5293360" y="1219200"/>
            <a:ext cx="3712210" cy="829945"/>
          </a:xfrm>
          <a:prstGeom prst="rect">
            <a:avLst/>
          </a:prstGeom>
          <a:noFill/>
        </p:spPr>
        <p:txBody>
          <a:bodyPr wrap="square" rtlCol="0">
            <a:spAutoFit/>
          </a:bodyPr>
          <a:p>
            <a:r>
              <a:rPr lang="en-US" altLang="zh-CN" sz="2400" b="1">
                <a:solidFill>
                  <a:srgbClr val="C00000"/>
                </a:solidFill>
                <a:latin typeface="Arial Bold" panose="020B0604020202090204" charset="0"/>
                <a:cs typeface="Arial Bold" panose="020B0604020202090204" charset="0"/>
              </a:rPr>
              <a:t>200 </a:t>
            </a:r>
            <a:r>
              <a:rPr lang="en-US" altLang="zh-CN" sz="2400" b="1">
                <a:solidFill>
                  <a:srgbClr val="C00000"/>
                </a:solidFill>
              </a:rPr>
              <a:t>Hz CLK signal</a:t>
            </a:r>
            <a:endParaRPr lang="en-US" altLang="zh-CN" sz="2400" b="1">
              <a:solidFill>
                <a:srgbClr val="C00000"/>
              </a:solidFill>
            </a:endParaRPr>
          </a:p>
          <a:p>
            <a:endParaRPr lang="en-US" altLang="zh-CN" sz="2400" b="1">
              <a:solidFill>
                <a:srgbClr val="C00000"/>
              </a:solidFill>
            </a:endParaRPr>
          </a:p>
        </p:txBody>
      </p:sp>
      <p:pic>
        <p:nvPicPr>
          <p:cNvPr id="5" name="图片 4"/>
          <p:cNvPicPr>
            <a:picLocks noChangeAspect="1"/>
          </p:cNvPicPr>
          <p:nvPr/>
        </p:nvPicPr>
        <p:blipFill>
          <a:blip r:embed="rId1"/>
          <a:stretch>
            <a:fillRect/>
          </a:stretch>
        </p:blipFill>
        <p:spPr>
          <a:xfrm>
            <a:off x="58420" y="1833245"/>
            <a:ext cx="4367530" cy="4768215"/>
          </a:xfrm>
          <a:prstGeom prst="rect">
            <a:avLst/>
          </a:prstGeom>
        </p:spPr>
      </p:pic>
      <p:sp>
        <p:nvSpPr>
          <p:cNvPr id="4" name="矩形 3"/>
          <p:cNvSpPr/>
          <p:nvPr/>
        </p:nvSpPr>
        <p:spPr>
          <a:xfrm>
            <a:off x="1303020" y="2272665"/>
            <a:ext cx="666115" cy="68897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文本框 6"/>
          <p:cNvSpPr txBox="1"/>
          <p:nvPr/>
        </p:nvSpPr>
        <p:spPr>
          <a:xfrm>
            <a:off x="4739640" y="1833245"/>
            <a:ext cx="6488430" cy="2461260"/>
          </a:xfrm>
          <a:prstGeom prst="rect">
            <a:avLst/>
          </a:prstGeom>
          <a:noFill/>
        </p:spPr>
        <p:txBody>
          <a:bodyPr wrap="square" rtlCol="0">
            <a:spAutoFit/>
          </a:bodyPr>
          <a:p>
            <a:r>
              <a:rPr lang="en-US" altLang="zh-CN"/>
              <a:t>During the short period </a:t>
            </a:r>
            <a:r>
              <a:rPr lang="en-US" altLang="zh-CN"/>
              <a:t>that the chip can work, we also designed a set of random numbers as the input.</a:t>
            </a:r>
            <a:endParaRPr lang="en-US" altLang="zh-CN"/>
          </a:p>
          <a:p>
            <a:r>
              <a:rPr lang="en-US" altLang="zh-CN"/>
              <a:t>For A[7:0]: 1100 0000 and 0000 0011</a:t>
            </a:r>
            <a:endParaRPr lang="en-US" altLang="zh-CN"/>
          </a:p>
          <a:p>
            <a:r>
              <a:rPr lang="en-US" altLang="zh-CN"/>
              <a:t>For B[7:0]: 0101 0111 and 1111 0100</a:t>
            </a:r>
            <a:endParaRPr lang="en-US" altLang="zh-CN"/>
          </a:p>
          <a:p>
            <a:r>
              <a:rPr lang="en-US" altLang="zh-CN"/>
              <a:t>Thus the results should be:</a:t>
            </a:r>
            <a:endParaRPr lang="en-US" altLang="zh-CN"/>
          </a:p>
          <a:p>
            <a:r>
              <a:rPr lang="en-US" altLang="zh-CN"/>
              <a:t> </a:t>
            </a:r>
            <a:r>
              <a:rPr lang="en-US" altLang="zh-CN">
                <a:sym typeface="+mn-ea"/>
              </a:rPr>
              <a:t>1100 0000 * 0101 0111 + 0000 0011 * 1111 0100 + </a:t>
            </a:r>
            <a:r>
              <a:rPr lang="en-US" altLang="zh-CN">
                <a:sym typeface="+mn-ea"/>
              </a:rPr>
              <a:t>1100 0000 * 0101 0111 + 0000 0011 * 1111 0100 + 1100 0000 * 0101 0111 + 0000 0011 * 1111 0100 =</a:t>
            </a:r>
            <a:endParaRPr lang="en-US" altLang="zh-CN">
              <a:sym typeface="+mn-ea"/>
            </a:endParaRPr>
          </a:p>
          <a:p>
            <a:r>
              <a:rPr lang="en-US" altLang="zh-CN" b="1"/>
              <a:t>1100 1100 0101 0100</a:t>
            </a:r>
            <a:endParaRPr lang="en-US" altLang="zh-CN" b="1"/>
          </a:p>
          <a:p>
            <a:endParaRPr lang="en-US" altLang="zh-CN"/>
          </a:p>
          <a:p>
            <a:r>
              <a:rPr lang="en-US" altLang="zh-CN"/>
              <a:t>As can be seen below, We can obtain the same and correct values in simulation and test.</a:t>
            </a:r>
            <a:endParaRPr lang="en-US" altLang="zh-CN"/>
          </a:p>
        </p:txBody>
      </p:sp>
      <p:sp>
        <p:nvSpPr>
          <p:cNvPr id="8" name="文本框 7"/>
          <p:cNvSpPr txBox="1"/>
          <p:nvPr/>
        </p:nvSpPr>
        <p:spPr>
          <a:xfrm>
            <a:off x="7590790" y="377190"/>
            <a:ext cx="3583305" cy="583565"/>
          </a:xfrm>
          <a:prstGeom prst="rect">
            <a:avLst/>
          </a:prstGeom>
          <a:noFill/>
        </p:spPr>
        <p:txBody>
          <a:bodyPr wrap="square" rtlCol="0">
            <a:spAutoFit/>
          </a:bodyPr>
          <a:p>
            <a:r>
              <a:rPr lang="en-US" altLang="zh-CN" sz="3200" b="1">
                <a:solidFill>
                  <a:schemeClr val="tx1">
                    <a:lumMod val="25000"/>
                    <a:lumOff val="75000"/>
                  </a:schemeClr>
                </a:solidFill>
                <a:latin typeface="Arial Bold" panose="020B0604020202090204" charset="0"/>
                <a:cs typeface="Arial Bold" panose="020B0604020202090204" charset="0"/>
              </a:rPr>
              <a:t>Correct Results!</a:t>
            </a:r>
            <a:endParaRPr lang="en-US" altLang="zh-CN" sz="3200" b="1">
              <a:solidFill>
                <a:schemeClr val="tx1">
                  <a:lumMod val="25000"/>
                  <a:lumOff val="75000"/>
                </a:schemeClr>
              </a:solidFill>
              <a:latin typeface="Arial Bold" panose="020B0604020202090204" charset="0"/>
              <a:cs typeface="Arial Bold" panose="020B0604020202090204" charset="0"/>
            </a:endParaRPr>
          </a:p>
        </p:txBody>
      </p:sp>
      <p:pic>
        <p:nvPicPr>
          <p:cNvPr id="10" name="图片 9"/>
          <p:cNvPicPr>
            <a:picLocks noChangeAspect="1"/>
          </p:cNvPicPr>
          <p:nvPr/>
        </p:nvPicPr>
        <p:blipFill>
          <a:blip r:embed="rId2"/>
          <a:stretch>
            <a:fillRect/>
          </a:stretch>
        </p:blipFill>
        <p:spPr>
          <a:xfrm>
            <a:off x="3942080" y="4430395"/>
            <a:ext cx="7955915" cy="2297430"/>
          </a:xfrm>
          <a:prstGeom prst="rect">
            <a:avLst/>
          </a:prstGeom>
        </p:spPr>
      </p:pic>
      <p:sp>
        <p:nvSpPr>
          <p:cNvPr id="11" name="矩形 10"/>
          <p:cNvSpPr/>
          <p:nvPr/>
        </p:nvSpPr>
        <p:spPr>
          <a:xfrm>
            <a:off x="8554720" y="6421120"/>
            <a:ext cx="1059180" cy="273685"/>
          </a:xfrm>
          <a:prstGeom prst="rect">
            <a:avLst/>
          </a:prstGeom>
          <a:ln>
            <a:solidFill>
              <a:schemeClr val="tx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7" name="Google Shape;487;p17"/>
          <p:cNvSpPr txBox="1">
            <a:spLocks noGrp="1"/>
          </p:cNvSpPr>
          <p:nvPr>
            <p:ph type="ftr" idx="11"/>
          </p:nvPr>
        </p:nvSpPr>
        <p:spPr>
          <a:xfrm>
            <a:off x="2435833" y="6222108"/>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PENN ENGINEERING</a:t>
            </a:r>
            <a:endParaRPr lang="en-US"/>
          </a:p>
        </p:txBody>
      </p:sp>
      <p:sp>
        <p:nvSpPr>
          <p:cNvPr id="3" name="标题 2"/>
          <p:cNvSpPr/>
          <p:nvPr>
            <p:ph type="title"/>
          </p:nvPr>
        </p:nvSpPr>
        <p:spPr>
          <a:xfrm>
            <a:off x="624567" y="2329815"/>
            <a:ext cx="10515600" cy="1325563"/>
          </a:xfrm>
        </p:spPr>
        <p:txBody>
          <a:bodyPr>
            <a:normAutofit fontScale="90000"/>
          </a:bodyPr>
          <a:p>
            <a:pPr algn="ctr"/>
            <a:r>
              <a:rPr lang="en-US" altLang="zh-CN" sz="8000"/>
              <a:t>Thank you!</a:t>
            </a:r>
            <a:br>
              <a:rPr lang="en-US" altLang="zh-CN" sz="8000"/>
            </a:br>
            <a:br>
              <a:rPr lang="en-US" altLang="zh-CN" sz="8000"/>
            </a:br>
            <a:r>
              <a:rPr lang="en-US" altLang="zh-CN" sz="8000"/>
              <a:t>Q&amp;A</a:t>
            </a:r>
            <a:endParaRPr lang="en-US" altLang="zh-CN" sz="8000"/>
          </a:p>
        </p:txBody>
      </p:sp>
    </p:spTree>
  </p:cSld>
  <p:clrMapOvr>
    <a:masterClrMapping/>
  </p:clrMapOvr>
</p:sld>
</file>

<file path=ppt/tags/tag1.xml><?xml version="1.0" encoding="utf-8"?>
<p:tagLst xmlns:p="http://schemas.openxmlformats.org/presentationml/2006/main">
  <p:tag name="resource_record_key" val="{&quot;13&quot;:[4364943],&quot;29&quot;:[50053028,50053104]}"/>
</p:tagLst>
</file>

<file path=ppt/theme/theme1.xml><?xml version="1.0" encoding="utf-8"?>
<a:theme xmlns:a="http://schemas.openxmlformats.org/drawingml/2006/main" name="Office Theme">
  <a:themeElements>
    <a:clrScheme name="Penn Engineering 2024">
      <a:dk1>
        <a:srgbClr val="011F5B"/>
      </a:dk1>
      <a:lt1>
        <a:srgbClr val="FFFFFF"/>
      </a:lt1>
      <a:dk2>
        <a:srgbClr val="990000"/>
      </a:dk2>
      <a:lt2>
        <a:srgbClr val="63C7FF"/>
      </a:lt2>
      <a:accent1>
        <a:srgbClr val="DB2828"/>
      </a:accent1>
      <a:accent2>
        <a:srgbClr val="C0504D"/>
      </a:accent2>
      <a:accent3>
        <a:srgbClr val="045EA7"/>
      </a:accent3>
      <a:accent4>
        <a:srgbClr val="FFFFFF"/>
      </a:accent4>
      <a:accent5>
        <a:srgbClr val="00144D"/>
      </a:accent5>
      <a:accent6>
        <a:srgbClr val="44464B"/>
      </a:accent6>
      <a:hlink>
        <a:srgbClr val="00144D"/>
      </a:hlink>
      <a:folHlink>
        <a:srgbClr val="63C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1226</Words>
  <Application>WPS 演示</Application>
  <PresentationFormat>宽屏</PresentationFormat>
  <Paragraphs>65</Paragraphs>
  <Slides>7</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vt:i4>
      </vt:variant>
    </vt:vector>
  </HeadingPairs>
  <TitlesOfParts>
    <vt:vector size="17" baseType="lpstr">
      <vt:lpstr>Arial</vt:lpstr>
      <vt:lpstr>宋体</vt:lpstr>
      <vt:lpstr>Wingdings</vt:lpstr>
      <vt:lpstr>Arial</vt:lpstr>
      <vt:lpstr>Verdana</vt:lpstr>
      <vt:lpstr>Times New Roman</vt:lpstr>
      <vt:lpstr>Arial Bold</vt:lpstr>
      <vt:lpstr>微软雅黑</vt:lpstr>
      <vt:lpstr>Arial Unicode MS</vt:lpstr>
      <vt:lpstr>Office Theme</vt:lpstr>
      <vt:lpstr>Measurement Intro</vt:lpstr>
      <vt:lpstr>PowerPoint 演示文稿</vt:lpstr>
      <vt:lpstr>PowerPoint 演示文稿</vt:lpstr>
      <vt:lpstr>PowerPoint 演示文稿</vt:lpstr>
      <vt:lpstr>PowerPoint 演示文稿</vt:lpstr>
      <vt:lpstr>PowerPoint 演示文稿</vt:lpstr>
      <vt:lpstr>Thank you!  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Jane Puttanniah</dc:creator>
  <cp:lastModifiedBy>Clair de lune</cp:lastModifiedBy>
  <cp:revision>23</cp:revision>
  <dcterms:created xsi:type="dcterms:W3CDTF">2025-12-04T05:36:00Z</dcterms:created>
  <dcterms:modified xsi:type="dcterms:W3CDTF">2025-12-04T06:46:29Z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71AC08B018B94B0D9740E7CD8233F2AB_13</vt:lpwstr>
  </property>
  <property fmtid="{D5CDD505-2E9C-101B-9397-08002B2CF9AE}" pid="3" name="KSOProductBuildVer">
    <vt:lpwstr>2052-12.1.0.23542</vt:lpwstr>
  </property>
</Properties>
</file>